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60"/>
  </p:normalViewPr>
  <p:slideViewPr>
    <p:cSldViewPr snapToGrid="0">
      <p:cViewPr>
        <p:scale>
          <a:sx n="75" d="100"/>
          <a:sy n="75" d="100"/>
        </p:scale>
        <p:origin x="91"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8A9729-3CBD-43AC-A8DE-2A0996EC066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783559A-5DB0-4305-9D02-D0FA24EF399A}">
      <dgm:prSet/>
      <dgm:spPr/>
      <dgm:t>
        <a:bodyPr/>
        <a:lstStyle/>
        <a:p>
          <a:r>
            <a:rPr lang="en-US"/>
            <a:t>1.Lý do chọn đề tài</a:t>
          </a:r>
        </a:p>
      </dgm:t>
    </dgm:pt>
    <dgm:pt modelId="{5DDDD76A-E0D0-4D73-A501-24BE6B1B03F3}" type="parTrans" cxnId="{1275C51B-F74C-43C2-8FF9-F036C99AEEA1}">
      <dgm:prSet/>
      <dgm:spPr/>
      <dgm:t>
        <a:bodyPr/>
        <a:lstStyle/>
        <a:p>
          <a:endParaRPr lang="en-US"/>
        </a:p>
      </dgm:t>
    </dgm:pt>
    <dgm:pt modelId="{BBE604C2-2C81-42D4-9658-1181D2FDBC23}" type="sibTrans" cxnId="{1275C51B-F74C-43C2-8FF9-F036C99AEEA1}">
      <dgm:prSet/>
      <dgm:spPr/>
      <dgm:t>
        <a:bodyPr/>
        <a:lstStyle/>
        <a:p>
          <a:endParaRPr lang="en-US"/>
        </a:p>
      </dgm:t>
    </dgm:pt>
    <dgm:pt modelId="{E51EEE62-02B5-4F9E-8908-AE1F5F8716BF}">
      <dgm:prSet/>
      <dgm:spPr/>
      <dgm:t>
        <a:bodyPr/>
        <a:lstStyle/>
        <a:p>
          <a:r>
            <a:rPr lang="en-US"/>
            <a:t>2.Mục tiêu đề tài</a:t>
          </a:r>
        </a:p>
      </dgm:t>
    </dgm:pt>
    <dgm:pt modelId="{4C3130CE-7858-4FBF-B209-EE4F739D2E61}" type="parTrans" cxnId="{34A96682-1438-4438-AB18-7A9F65061F59}">
      <dgm:prSet/>
      <dgm:spPr/>
      <dgm:t>
        <a:bodyPr/>
        <a:lstStyle/>
        <a:p>
          <a:endParaRPr lang="en-US"/>
        </a:p>
      </dgm:t>
    </dgm:pt>
    <dgm:pt modelId="{914E2EE1-DD12-4B6C-A3E1-709DB9283F69}" type="sibTrans" cxnId="{34A96682-1438-4438-AB18-7A9F65061F59}">
      <dgm:prSet/>
      <dgm:spPr/>
      <dgm:t>
        <a:bodyPr/>
        <a:lstStyle/>
        <a:p>
          <a:endParaRPr lang="en-US"/>
        </a:p>
      </dgm:t>
    </dgm:pt>
    <dgm:pt modelId="{5F786B5B-AF11-4C5D-BB00-2ED205E48CD6}">
      <dgm:prSet/>
      <dgm:spPr/>
      <dgm:t>
        <a:bodyPr/>
        <a:lstStyle/>
        <a:p>
          <a:r>
            <a:rPr lang="en-US"/>
            <a:t>3.Nội dung đề tài</a:t>
          </a:r>
        </a:p>
      </dgm:t>
    </dgm:pt>
    <dgm:pt modelId="{0E070D7A-0935-4EDF-9E2A-91C6E1032DF9}" type="parTrans" cxnId="{4F46DA76-880C-4DD9-8332-4296E4EDB566}">
      <dgm:prSet/>
      <dgm:spPr/>
      <dgm:t>
        <a:bodyPr/>
        <a:lstStyle/>
        <a:p>
          <a:endParaRPr lang="en-US"/>
        </a:p>
      </dgm:t>
    </dgm:pt>
    <dgm:pt modelId="{46D4DD6F-D576-4160-A611-83352DDDA727}" type="sibTrans" cxnId="{4F46DA76-880C-4DD9-8332-4296E4EDB566}">
      <dgm:prSet/>
      <dgm:spPr/>
      <dgm:t>
        <a:bodyPr/>
        <a:lstStyle/>
        <a:p>
          <a:endParaRPr lang="en-US"/>
        </a:p>
      </dgm:t>
    </dgm:pt>
    <dgm:pt modelId="{63A5A14B-512D-4F45-B098-37C4A67B0AE3}">
      <dgm:prSet/>
      <dgm:spPr/>
      <dgm:t>
        <a:bodyPr/>
        <a:lstStyle/>
        <a:p>
          <a:r>
            <a:rPr lang="en-US"/>
            <a:t>4.Công nghệ sử dụng</a:t>
          </a:r>
        </a:p>
      </dgm:t>
    </dgm:pt>
    <dgm:pt modelId="{32A62329-4D97-4396-BB18-45486F8E9B5D}" type="parTrans" cxnId="{79EBD926-327B-42CC-B88A-7746B5B1B68B}">
      <dgm:prSet/>
      <dgm:spPr/>
      <dgm:t>
        <a:bodyPr/>
        <a:lstStyle/>
        <a:p>
          <a:endParaRPr lang="en-US"/>
        </a:p>
      </dgm:t>
    </dgm:pt>
    <dgm:pt modelId="{409C4A6C-0556-454B-A796-400EBE87180D}" type="sibTrans" cxnId="{79EBD926-327B-42CC-B88A-7746B5B1B68B}">
      <dgm:prSet/>
      <dgm:spPr/>
      <dgm:t>
        <a:bodyPr/>
        <a:lstStyle/>
        <a:p>
          <a:endParaRPr lang="en-US"/>
        </a:p>
      </dgm:t>
    </dgm:pt>
    <dgm:pt modelId="{91A8607E-EDBC-4507-B816-5FF9B47D709D}">
      <dgm:prSet/>
      <dgm:spPr/>
      <dgm:t>
        <a:bodyPr/>
        <a:lstStyle/>
        <a:p>
          <a:r>
            <a:rPr lang="en-US"/>
            <a:t>5.Chức Năng</a:t>
          </a:r>
        </a:p>
      </dgm:t>
    </dgm:pt>
    <dgm:pt modelId="{501B90E3-9AFB-487E-9A87-F5CE884C4757}" type="parTrans" cxnId="{13A0D608-3D8A-4B52-8B54-37EB58757762}">
      <dgm:prSet/>
      <dgm:spPr/>
      <dgm:t>
        <a:bodyPr/>
        <a:lstStyle/>
        <a:p>
          <a:endParaRPr lang="en-US"/>
        </a:p>
      </dgm:t>
    </dgm:pt>
    <dgm:pt modelId="{ADED0DF3-675A-46B7-AB66-9001A2B071A2}" type="sibTrans" cxnId="{13A0D608-3D8A-4B52-8B54-37EB58757762}">
      <dgm:prSet/>
      <dgm:spPr/>
      <dgm:t>
        <a:bodyPr/>
        <a:lstStyle/>
        <a:p>
          <a:endParaRPr lang="en-US"/>
        </a:p>
      </dgm:t>
    </dgm:pt>
    <dgm:pt modelId="{6959EA1C-A76F-4DFA-BBA2-6F249DB6703B}">
      <dgm:prSet/>
      <dgm:spPr/>
      <dgm:t>
        <a:bodyPr/>
        <a:lstStyle/>
        <a:p>
          <a:r>
            <a:rPr lang="en-US"/>
            <a:t>6.Giao diện</a:t>
          </a:r>
        </a:p>
      </dgm:t>
    </dgm:pt>
    <dgm:pt modelId="{FEAD8783-F231-4742-AB5C-AE490EB21B64}" type="parTrans" cxnId="{EF77036E-A441-4122-8612-D33090335475}">
      <dgm:prSet/>
      <dgm:spPr/>
      <dgm:t>
        <a:bodyPr/>
        <a:lstStyle/>
        <a:p>
          <a:endParaRPr lang="en-US"/>
        </a:p>
      </dgm:t>
    </dgm:pt>
    <dgm:pt modelId="{9776658B-6DFC-45AD-9345-ABC569F0BCB4}" type="sibTrans" cxnId="{EF77036E-A441-4122-8612-D33090335475}">
      <dgm:prSet/>
      <dgm:spPr/>
      <dgm:t>
        <a:bodyPr/>
        <a:lstStyle/>
        <a:p>
          <a:endParaRPr lang="en-US"/>
        </a:p>
      </dgm:t>
    </dgm:pt>
    <dgm:pt modelId="{4DA28092-7FF5-4A94-8C78-433E3546B498}" type="pres">
      <dgm:prSet presAssocID="{5F8A9729-3CBD-43AC-A8DE-2A0996EC066A}" presName="linear" presStyleCnt="0">
        <dgm:presLayoutVars>
          <dgm:animLvl val="lvl"/>
          <dgm:resizeHandles val="exact"/>
        </dgm:presLayoutVars>
      </dgm:prSet>
      <dgm:spPr/>
    </dgm:pt>
    <dgm:pt modelId="{8C537E9C-0373-439E-8AC5-8D66C71D5879}" type="pres">
      <dgm:prSet presAssocID="{0783559A-5DB0-4305-9D02-D0FA24EF399A}" presName="parentText" presStyleLbl="node1" presStyleIdx="0" presStyleCnt="6">
        <dgm:presLayoutVars>
          <dgm:chMax val="0"/>
          <dgm:bulletEnabled val="1"/>
        </dgm:presLayoutVars>
      </dgm:prSet>
      <dgm:spPr/>
    </dgm:pt>
    <dgm:pt modelId="{1FBB9955-FF10-4D6A-9C5C-0E0E63EF6A9D}" type="pres">
      <dgm:prSet presAssocID="{BBE604C2-2C81-42D4-9658-1181D2FDBC23}" presName="spacer" presStyleCnt="0"/>
      <dgm:spPr/>
    </dgm:pt>
    <dgm:pt modelId="{F9664D96-0EBB-4354-B129-1A462A7D9215}" type="pres">
      <dgm:prSet presAssocID="{E51EEE62-02B5-4F9E-8908-AE1F5F8716BF}" presName="parentText" presStyleLbl="node1" presStyleIdx="1" presStyleCnt="6">
        <dgm:presLayoutVars>
          <dgm:chMax val="0"/>
          <dgm:bulletEnabled val="1"/>
        </dgm:presLayoutVars>
      </dgm:prSet>
      <dgm:spPr/>
    </dgm:pt>
    <dgm:pt modelId="{FD78B532-3AF0-46E0-B773-07D86240EFED}" type="pres">
      <dgm:prSet presAssocID="{914E2EE1-DD12-4B6C-A3E1-709DB9283F69}" presName="spacer" presStyleCnt="0"/>
      <dgm:spPr/>
    </dgm:pt>
    <dgm:pt modelId="{9E9AD65C-338B-4038-A438-E082550F4256}" type="pres">
      <dgm:prSet presAssocID="{5F786B5B-AF11-4C5D-BB00-2ED205E48CD6}" presName="parentText" presStyleLbl="node1" presStyleIdx="2" presStyleCnt="6">
        <dgm:presLayoutVars>
          <dgm:chMax val="0"/>
          <dgm:bulletEnabled val="1"/>
        </dgm:presLayoutVars>
      </dgm:prSet>
      <dgm:spPr/>
    </dgm:pt>
    <dgm:pt modelId="{93370077-1C61-404E-B007-2C333C15F32C}" type="pres">
      <dgm:prSet presAssocID="{46D4DD6F-D576-4160-A611-83352DDDA727}" presName="spacer" presStyleCnt="0"/>
      <dgm:spPr/>
    </dgm:pt>
    <dgm:pt modelId="{36E13C5B-0989-477D-A51C-A47BD93E626D}" type="pres">
      <dgm:prSet presAssocID="{63A5A14B-512D-4F45-B098-37C4A67B0AE3}" presName="parentText" presStyleLbl="node1" presStyleIdx="3" presStyleCnt="6">
        <dgm:presLayoutVars>
          <dgm:chMax val="0"/>
          <dgm:bulletEnabled val="1"/>
        </dgm:presLayoutVars>
      </dgm:prSet>
      <dgm:spPr/>
    </dgm:pt>
    <dgm:pt modelId="{F5B1BDE2-BD39-4836-A1AD-D9B6DFAE91DD}" type="pres">
      <dgm:prSet presAssocID="{409C4A6C-0556-454B-A796-400EBE87180D}" presName="spacer" presStyleCnt="0"/>
      <dgm:spPr/>
    </dgm:pt>
    <dgm:pt modelId="{964FF3F3-5063-4698-BDFB-3F5D507C2BDD}" type="pres">
      <dgm:prSet presAssocID="{91A8607E-EDBC-4507-B816-5FF9B47D709D}" presName="parentText" presStyleLbl="node1" presStyleIdx="4" presStyleCnt="6">
        <dgm:presLayoutVars>
          <dgm:chMax val="0"/>
          <dgm:bulletEnabled val="1"/>
        </dgm:presLayoutVars>
      </dgm:prSet>
      <dgm:spPr/>
    </dgm:pt>
    <dgm:pt modelId="{9BD8DCA4-DFE9-452C-B085-3425B11AF80F}" type="pres">
      <dgm:prSet presAssocID="{ADED0DF3-675A-46B7-AB66-9001A2B071A2}" presName="spacer" presStyleCnt="0"/>
      <dgm:spPr/>
    </dgm:pt>
    <dgm:pt modelId="{C5A9E73D-7DBE-43D3-A582-F2D224827CC0}" type="pres">
      <dgm:prSet presAssocID="{6959EA1C-A76F-4DFA-BBA2-6F249DB6703B}" presName="parentText" presStyleLbl="node1" presStyleIdx="5" presStyleCnt="6">
        <dgm:presLayoutVars>
          <dgm:chMax val="0"/>
          <dgm:bulletEnabled val="1"/>
        </dgm:presLayoutVars>
      </dgm:prSet>
      <dgm:spPr/>
    </dgm:pt>
  </dgm:ptLst>
  <dgm:cxnLst>
    <dgm:cxn modelId="{13A0D608-3D8A-4B52-8B54-37EB58757762}" srcId="{5F8A9729-3CBD-43AC-A8DE-2A0996EC066A}" destId="{91A8607E-EDBC-4507-B816-5FF9B47D709D}" srcOrd="4" destOrd="0" parTransId="{501B90E3-9AFB-487E-9A87-F5CE884C4757}" sibTransId="{ADED0DF3-675A-46B7-AB66-9001A2B071A2}"/>
    <dgm:cxn modelId="{1275C51B-F74C-43C2-8FF9-F036C99AEEA1}" srcId="{5F8A9729-3CBD-43AC-A8DE-2A0996EC066A}" destId="{0783559A-5DB0-4305-9D02-D0FA24EF399A}" srcOrd="0" destOrd="0" parTransId="{5DDDD76A-E0D0-4D73-A501-24BE6B1B03F3}" sibTransId="{BBE604C2-2C81-42D4-9658-1181D2FDBC23}"/>
    <dgm:cxn modelId="{79EBD926-327B-42CC-B88A-7746B5B1B68B}" srcId="{5F8A9729-3CBD-43AC-A8DE-2A0996EC066A}" destId="{63A5A14B-512D-4F45-B098-37C4A67B0AE3}" srcOrd="3" destOrd="0" parTransId="{32A62329-4D97-4396-BB18-45486F8E9B5D}" sibTransId="{409C4A6C-0556-454B-A796-400EBE87180D}"/>
    <dgm:cxn modelId="{1D24573D-4CDB-4149-A3A2-098D31F9ED21}" type="presOf" srcId="{0783559A-5DB0-4305-9D02-D0FA24EF399A}" destId="{8C537E9C-0373-439E-8AC5-8D66C71D5879}" srcOrd="0" destOrd="0" presId="urn:microsoft.com/office/officeart/2005/8/layout/vList2"/>
    <dgm:cxn modelId="{EF77036E-A441-4122-8612-D33090335475}" srcId="{5F8A9729-3CBD-43AC-A8DE-2A0996EC066A}" destId="{6959EA1C-A76F-4DFA-BBA2-6F249DB6703B}" srcOrd="5" destOrd="0" parTransId="{FEAD8783-F231-4742-AB5C-AE490EB21B64}" sibTransId="{9776658B-6DFC-45AD-9345-ABC569F0BCB4}"/>
    <dgm:cxn modelId="{99FF156E-F5DE-40F5-B76B-DE32EB9D776D}" type="presOf" srcId="{63A5A14B-512D-4F45-B098-37C4A67B0AE3}" destId="{36E13C5B-0989-477D-A51C-A47BD93E626D}" srcOrd="0" destOrd="0" presId="urn:microsoft.com/office/officeart/2005/8/layout/vList2"/>
    <dgm:cxn modelId="{3BEA1754-F31D-4A63-98D2-E96451B8A7E6}" type="presOf" srcId="{E51EEE62-02B5-4F9E-8908-AE1F5F8716BF}" destId="{F9664D96-0EBB-4354-B129-1A462A7D9215}" srcOrd="0" destOrd="0" presId="urn:microsoft.com/office/officeart/2005/8/layout/vList2"/>
    <dgm:cxn modelId="{4F46DA76-880C-4DD9-8332-4296E4EDB566}" srcId="{5F8A9729-3CBD-43AC-A8DE-2A0996EC066A}" destId="{5F786B5B-AF11-4C5D-BB00-2ED205E48CD6}" srcOrd="2" destOrd="0" parTransId="{0E070D7A-0935-4EDF-9E2A-91C6E1032DF9}" sibTransId="{46D4DD6F-D576-4160-A611-83352DDDA727}"/>
    <dgm:cxn modelId="{34A96682-1438-4438-AB18-7A9F65061F59}" srcId="{5F8A9729-3CBD-43AC-A8DE-2A0996EC066A}" destId="{E51EEE62-02B5-4F9E-8908-AE1F5F8716BF}" srcOrd="1" destOrd="0" parTransId="{4C3130CE-7858-4FBF-B209-EE4F739D2E61}" sibTransId="{914E2EE1-DD12-4B6C-A3E1-709DB9283F69}"/>
    <dgm:cxn modelId="{E553B182-05B9-42FB-8008-605C7E3C4EF4}" type="presOf" srcId="{5F8A9729-3CBD-43AC-A8DE-2A0996EC066A}" destId="{4DA28092-7FF5-4A94-8C78-433E3546B498}" srcOrd="0" destOrd="0" presId="urn:microsoft.com/office/officeart/2005/8/layout/vList2"/>
    <dgm:cxn modelId="{9AE66BC2-E729-4CBB-9E32-FD1B5C48C949}" type="presOf" srcId="{91A8607E-EDBC-4507-B816-5FF9B47D709D}" destId="{964FF3F3-5063-4698-BDFB-3F5D507C2BDD}" srcOrd="0" destOrd="0" presId="urn:microsoft.com/office/officeart/2005/8/layout/vList2"/>
    <dgm:cxn modelId="{96FFC4CE-B5F6-4274-B178-93D71862BB57}" type="presOf" srcId="{6959EA1C-A76F-4DFA-BBA2-6F249DB6703B}" destId="{C5A9E73D-7DBE-43D3-A582-F2D224827CC0}" srcOrd="0" destOrd="0" presId="urn:microsoft.com/office/officeart/2005/8/layout/vList2"/>
    <dgm:cxn modelId="{99B80ADF-4EFC-4EF6-BDE1-5444CF9C48C5}" type="presOf" srcId="{5F786B5B-AF11-4C5D-BB00-2ED205E48CD6}" destId="{9E9AD65C-338B-4038-A438-E082550F4256}" srcOrd="0" destOrd="0" presId="urn:microsoft.com/office/officeart/2005/8/layout/vList2"/>
    <dgm:cxn modelId="{86C7291B-AF7B-47A8-A853-0BC1D956D709}" type="presParOf" srcId="{4DA28092-7FF5-4A94-8C78-433E3546B498}" destId="{8C537E9C-0373-439E-8AC5-8D66C71D5879}" srcOrd="0" destOrd="0" presId="urn:microsoft.com/office/officeart/2005/8/layout/vList2"/>
    <dgm:cxn modelId="{4F7DF574-291E-4528-B72B-486A54881131}" type="presParOf" srcId="{4DA28092-7FF5-4A94-8C78-433E3546B498}" destId="{1FBB9955-FF10-4D6A-9C5C-0E0E63EF6A9D}" srcOrd="1" destOrd="0" presId="urn:microsoft.com/office/officeart/2005/8/layout/vList2"/>
    <dgm:cxn modelId="{E405FC6A-AAC1-4CAD-967D-B6301B14C536}" type="presParOf" srcId="{4DA28092-7FF5-4A94-8C78-433E3546B498}" destId="{F9664D96-0EBB-4354-B129-1A462A7D9215}" srcOrd="2" destOrd="0" presId="urn:microsoft.com/office/officeart/2005/8/layout/vList2"/>
    <dgm:cxn modelId="{C506F817-75C3-4256-98AC-6509E82E0E42}" type="presParOf" srcId="{4DA28092-7FF5-4A94-8C78-433E3546B498}" destId="{FD78B532-3AF0-46E0-B773-07D86240EFED}" srcOrd="3" destOrd="0" presId="urn:microsoft.com/office/officeart/2005/8/layout/vList2"/>
    <dgm:cxn modelId="{1FBEDE00-2318-4140-80D9-742015411E9E}" type="presParOf" srcId="{4DA28092-7FF5-4A94-8C78-433E3546B498}" destId="{9E9AD65C-338B-4038-A438-E082550F4256}" srcOrd="4" destOrd="0" presId="urn:microsoft.com/office/officeart/2005/8/layout/vList2"/>
    <dgm:cxn modelId="{9662F77F-D36D-485E-9DAE-D736A9CAC2EA}" type="presParOf" srcId="{4DA28092-7FF5-4A94-8C78-433E3546B498}" destId="{93370077-1C61-404E-B007-2C333C15F32C}" srcOrd="5" destOrd="0" presId="urn:microsoft.com/office/officeart/2005/8/layout/vList2"/>
    <dgm:cxn modelId="{7516C5C4-A4F5-44CC-9EFE-261572DC0DFC}" type="presParOf" srcId="{4DA28092-7FF5-4A94-8C78-433E3546B498}" destId="{36E13C5B-0989-477D-A51C-A47BD93E626D}" srcOrd="6" destOrd="0" presId="urn:microsoft.com/office/officeart/2005/8/layout/vList2"/>
    <dgm:cxn modelId="{131B91CC-FDE9-4324-A5CC-04C8B5B427C9}" type="presParOf" srcId="{4DA28092-7FF5-4A94-8C78-433E3546B498}" destId="{F5B1BDE2-BD39-4836-A1AD-D9B6DFAE91DD}" srcOrd="7" destOrd="0" presId="urn:microsoft.com/office/officeart/2005/8/layout/vList2"/>
    <dgm:cxn modelId="{5A8E95C5-DA9C-4BC0-BDCC-AE22B530ED80}" type="presParOf" srcId="{4DA28092-7FF5-4A94-8C78-433E3546B498}" destId="{964FF3F3-5063-4698-BDFB-3F5D507C2BDD}" srcOrd="8" destOrd="0" presId="urn:microsoft.com/office/officeart/2005/8/layout/vList2"/>
    <dgm:cxn modelId="{51463CC2-2347-4D3C-A104-51D71E2F3ACB}" type="presParOf" srcId="{4DA28092-7FF5-4A94-8C78-433E3546B498}" destId="{9BD8DCA4-DFE9-452C-B085-3425B11AF80F}" srcOrd="9" destOrd="0" presId="urn:microsoft.com/office/officeart/2005/8/layout/vList2"/>
    <dgm:cxn modelId="{9BC513DF-80F2-4769-A081-CA3769995E85}" type="presParOf" srcId="{4DA28092-7FF5-4A94-8C78-433E3546B498}" destId="{C5A9E73D-7DBE-43D3-A582-F2D224827CC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94F86E-23AD-41A4-9DDE-917BC8CE0325}" type="doc">
      <dgm:prSet loTypeId="urn:microsoft.com/office/officeart/2005/8/layout/vProcess5" loCatId="process" qsTypeId="urn:microsoft.com/office/officeart/2005/8/quickstyle/simple1" qsCatId="simple" csTypeId="urn:microsoft.com/office/officeart/2005/8/colors/accent1_2" csCatId="accent1"/>
      <dgm:spPr/>
      <dgm:t>
        <a:bodyPr/>
        <a:lstStyle/>
        <a:p>
          <a:endParaRPr lang="en-US"/>
        </a:p>
      </dgm:t>
    </dgm:pt>
    <dgm:pt modelId="{646F37FC-50B0-422A-963D-27A217E95973}">
      <dgm:prSet/>
      <dgm:spPr/>
      <dgm:t>
        <a:bodyPr/>
        <a:lstStyle/>
        <a:p>
          <a:r>
            <a:rPr lang="vi-VN"/>
            <a:t>Thiết kế giao diện website giới thiệu cây </a:t>
          </a:r>
          <a:r>
            <a:rPr lang="en-US"/>
            <a:t>đặc sản ở trà vinh</a:t>
          </a:r>
          <a:r>
            <a:rPr lang="vi-VN"/>
            <a:t>, giúp người dùng dễ dàng tìm kiếm</a:t>
          </a:r>
          <a:r>
            <a:rPr lang="en-US"/>
            <a:t> địa điểm</a:t>
          </a:r>
          <a:r>
            <a:rPr lang="vi-VN"/>
            <a:t> và </a:t>
          </a:r>
          <a:r>
            <a:rPr lang="en-US"/>
            <a:t>xem những đặc sản</a:t>
          </a:r>
          <a:r>
            <a:rPr lang="vi-VN"/>
            <a:t> thông qua giao diện trực quan</a:t>
          </a:r>
          <a:r>
            <a:rPr lang="en-US"/>
            <a:t> và đẹp mắt.</a:t>
          </a:r>
        </a:p>
      </dgm:t>
    </dgm:pt>
    <dgm:pt modelId="{79A8428B-BAD9-4433-9904-163A49132E77}" type="parTrans" cxnId="{8B3A8D08-9714-498B-9373-680F695A5B51}">
      <dgm:prSet/>
      <dgm:spPr/>
      <dgm:t>
        <a:bodyPr/>
        <a:lstStyle/>
        <a:p>
          <a:endParaRPr lang="en-US"/>
        </a:p>
      </dgm:t>
    </dgm:pt>
    <dgm:pt modelId="{5C17284F-E7F1-4599-A05C-9F4041929E60}" type="sibTrans" cxnId="{8B3A8D08-9714-498B-9373-680F695A5B51}">
      <dgm:prSet/>
      <dgm:spPr/>
      <dgm:t>
        <a:bodyPr/>
        <a:lstStyle/>
        <a:p>
          <a:endParaRPr lang="en-US"/>
        </a:p>
      </dgm:t>
    </dgm:pt>
    <dgm:pt modelId="{7AC00BBD-F515-4382-882B-5CD78B33CCE3}">
      <dgm:prSet/>
      <dgm:spPr/>
      <dgm:t>
        <a:bodyPr/>
        <a:lstStyle/>
        <a:p>
          <a:r>
            <a:rPr lang="vi-VN" dirty="0"/>
            <a:t>Sử dụng công nghệ HTML, CSS, JavaScript và Tailwind CSS để phát triển một website tối ưu, mang lại trải nghiệm người dùng tốt và tương thích trên nhiều thiết bị.</a:t>
          </a:r>
          <a:endParaRPr lang="en-US" dirty="0"/>
        </a:p>
      </dgm:t>
    </dgm:pt>
    <dgm:pt modelId="{C2A7CFD9-71F0-4C12-9941-E2357E091962}" type="parTrans" cxnId="{B28F367E-A4E2-4D3C-93AB-709B97766D0F}">
      <dgm:prSet/>
      <dgm:spPr/>
      <dgm:t>
        <a:bodyPr/>
        <a:lstStyle/>
        <a:p>
          <a:endParaRPr lang="en-US"/>
        </a:p>
      </dgm:t>
    </dgm:pt>
    <dgm:pt modelId="{7A9ED4B5-DB6F-45AD-B9CC-BEEB8D9FEED5}" type="sibTrans" cxnId="{B28F367E-A4E2-4D3C-93AB-709B97766D0F}">
      <dgm:prSet/>
      <dgm:spPr/>
      <dgm:t>
        <a:bodyPr/>
        <a:lstStyle/>
        <a:p>
          <a:endParaRPr lang="en-US"/>
        </a:p>
      </dgm:t>
    </dgm:pt>
    <dgm:pt modelId="{DD5D1DBD-A158-472D-B575-E4C13DD1486B}" type="pres">
      <dgm:prSet presAssocID="{CD94F86E-23AD-41A4-9DDE-917BC8CE0325}" presName="outerComposite" presStyleCnt="0">
        <dgm:presLayoutVars>
          <dgm:chMax val="5"/>
          <dgm:dir/>
          <dgm:resizeHandles val="exact"/>
        </dgm:presLayoutVars>
      </dgm:prSet>
      <dgm:spPr/>
    </dgm:pt>
    <dgm:pt modelId="{42BDD40A-C717-4803-B30E-8475574BA641}" type="pres">
      <dgm:prSet presAssocID="{CD94F86E-23AD-41A4-9DDE-917BC8CE0325}" presName="dummyMaxCanvas" presStyleCnt="0">
        <dgm:presLayoutVars/>
      </dgm:prSet>
      <dgm:spPr/>
    </dgm:pt>
    <dgm:pt modelId="{24C2E425-C828-4125-8BB7-0EDEDD0A9700}" type="pres">
      <dgm:prSet presAssocID="{CD94F86E-23AD-41A4-9DDE-917BC8CE0325}" presName="TwoNodes_1" presStyleLbl="node1" presStyleIdx="0" presStyleCnt="2">
        <dgm:presLayoutVars>
          <dgm:bulletEnabled val="1"/>
        </dgm:presLayoutVars>
      </dgm:prSet>
      <dgm:spPr/>
    </dgm:pt>
    <dgm:pt modelId="{7864CC13-7C16-4DC2-9352-7802E50F4018}" type="pres">
      <dgm:prSet presAssocID="{CD94F86E-23AD-41A4-9DDE-917BC8CE0325}" presName="TwoNodes_2" presStyleLbl="node1" presStyleIdx="1" presStyleCnt="2">
        <dgm:presLayoutVars>
          <dgm:bulletEnabled val="1"/>
        </dgm:presLayoutVars>
      </dgm:prSet>
      <dgm:spPr/>
    </dgm:pt>
    <dgm:pt modelId="{14317FC3-42A1-42A5-AF4B-F69B8AFD07AF}" type="pres">
      <dgm:prSet presAssocID="{CD94F86E-23AD-41A4-9DDE-917BC8CE0325}" presName="TwoConn_1-2" presStyleLbl="fgAccFollowNode1" presStyleIdx="0" presStyleCnt="1">
        <dgm:presLayoutVars>
          <dgm:bulletEnabled val="1"/>
        </dgm:presLayoutVars>
      </dgm:prSet>
      <dgm:spPr/>
    </dgm:pt>
    <dgm:pt modelId="{F1844E92-9BB8-40EB-A243-247834039C84}" type="pres">
      <dgm:prSet presAssocID="{CD94F86E-23AD-41A4-9DDE-917BC8CE0325}" presName="TwoNodes_1_text" presStyleLbl="node1" presStyleIdx="1" presStyleCnt="2">
        <dgm:presLayoutVars>
          <dgm:bulletEnabled val="1"/>
        </dgm:presLayoutVars>
      </dgm:prSet>
      <dgm:spPr/>
    </dgm:pt>
    <dgm:pt modelId="{936548CE-1FA2-4535-9336-548610762E8F}" type="pres">
      <dgm:prSet presAssocID="{CD94F86E-23AD-41A4-9DDE-917BC8CE0325}" presName="TwoNodes_2_text" presStyleLbl="node1" presStyleIdx="1" presStyleCnt="2">
        <dgm:presLayoutVars>
          <dgm:bulletEnabled val="1"/>
        </dgm:presLayoutVars>
      </dgm:prSet>
      <dgm:spPr/>
    </dgm:pt>
  </dgm:ptLst>
  <dgm:cxnLst>
    <dgm:cxn modelId="{8B3A8D08-9714-498B-9373-680F695A5B51}" srcId="{CD94F86E-23AD-41A4-9DDE-917BC8CE0325}" destId="{646F37FC-50B0-422A-963D-27A217E95973}" srcOrd="0" destOrd="0" parTransId="{79A8428B-BAD9-4433-9904-163A49132E77}" sibTransId="{5C17284F-E7F1-4599-A05C-9F4041929E60}"/>
    <dgm:cxn modelId="{5867590B-2178-4D66-B828-73547DFC59A6}" type="presOf" srcId="{CD94F86E-23AD-41A4-9DDE-917BC8CE0325}" destId="{DD5D1DBD-A158-472D-B575-E4C13DD1486B}" srcOrd="0" destOrd="0" presId="urn:microsoft.com/office/officeart/2005/8/layout/vProcess5"/>
    <dgm:cxn modelId="{B51F7B28-BFF4-49EE-90D1-259001213422}" type="presOf" srcId="{5C17284F-E7F1-4599-A05C-9F4041929E60}" destId="{14317FC3-42A1-42A5-AF4B-F69B8AFD07AF}" srcOrd="0" destOrd="0" presId="urn:microsoft.com/office/officeart/2005/8/layout/vProcess5"/>
    <dgm:cxn modelId="{3E2DDF30-1DEE-483A-BE39-FA01DF9F3AC8}" type="presOf" srcId="{7AC00BBD-F515-4382-882B-5CD78B33CCE3}" destId="{936548CE-1FA2-4535-9336-548610762E8F}" srcOrd="1" destOrd="0" presId="urn:microsoft.com/office/officeart/2005/8/layout/vProcess5"/>
    <dgm:cxn modelId="{94C8C632-D436-481F-99C2-B968B76DC2A6}" type="presOf" srcId="{646F37FC-50B0-422A-963D-27A217E95973}" destId="{24C2E425-C828-4125-8BB7-0EDEDD0A9700}" srcOrd="0" destOrd="0" presId="urn:microsoft.com/office/officeart/2005/8/layout/vProcess5"/>
    <dgm:cxn modelId="{0C4BB934-2B32-4804-823F-40ED0AD1E1AA}" type="presOf" srcId="{646F37FC-50B0-422A-963D-27A217E95973}" destId="{F1844E92-9BB8-40EB-A243-247834039C84}" srcOrd="1" destOrd="0" presId="urn:microsoft.com/office/officeart/2005/8/layout/vProcess5"/>
    <dgm:cxn modelId="{7205736A-3B7D-47A9-A3C6-3F496D0B3DCF}" type="presOf" srcId="{7AC00BBD-F515-4382-882B-5CD78B33CCE3}" destId="{7864CC13-7C16-4DC2-9352-7802E50F4018}" srcOrd="0" destOrd="0" presId="urn:microsoft.com/office/officeart/2005/8/layout/vProcess5"/>
    <dgm:cxn modelId="{B28F367E-A4E2-4D3C-93AB-709B97766D0F}" srcId="{CD94F86E-23AD-41A4-9DDE-917BC8CE0325}" destId="{7AC00BBD-F515-4382-882B-5CD78B33CCE3}" srcOrd="1" destOrd="0" parTransId="{C2A7CFD9-71F0-4C12-9941-E2357E091962}" sibTransId="{7A9ED4B5-DB6F-45AD-B9CC-BEEB8D9FEED5}"/>
    <dgm:cxn modelId="{E21662CD-074E-4A9F-BE48-FAD38E8025E3}" type="presParOf" srcId="{DD5D1DBD-A158-472D-B575-E4C13DD1486B}" destId="{42BDD40A-C717-4803-B30E-8475574BA641}" srcOrd="0" destOrd="0" presId="urn:microsoft.com/office/officeart/2005/8/layout/vProcess5"/>
    <dgm:cxn modelId="{B2C2757E-9417-4872-B281-FF2EF8395B0E}" type="presParOf" srcId="{DD5D1DBD-A158-472D-B575-E4C13DD1486B}" destId="{24C2E425-C828-4125-8BB7-0EDEDD0A9700}" srcOrd="1" destOrd="0" presId="urn:microsoft.com/office/officeart/2005/8/layout/vProcess5"/>
    <dgm:cxn modelId="{D1452E74-3FB5-46F4-ADE3-C42A8E935888}" type="presParOf" srcId="{DD5D1DBD-A158-472D-B575-E4C13DD1486B}" destId="{7864CC13-7C16-4DC2-9352-7802E50F4018}" srcOrd="2" destOrd="0" presId="urn:microsoft.com/office/officeart/2005/8/layout/vProcess5"/>
    <dgm:cxn modelId="{90059415-9205-4FD3-AFCD-F330B76C94B8}" type="presParOf" srcId="{DD5D1DBD-A158-472D-B575-E4C13DD1486B}" destId="{14317FC3-42A1-42A5-AF4B-F69B8AFD07AF}" srcOrd="3" destOrd="0" presId="urn:microsoft.com/office/officeart/2005/8/layout/vProcess5"/>
    <dgm:cxn modelId="{106B5DBE-74F5-42AA-BD2C-6F9D76F2D62C}" type="presParOf" srcId="{DD5D1DBD-A158-472D-B575-E4C13DD1486B}" destId="{F1844E92-9BB8-40EB-A243-247834039C84}" srcOrd="4" destOrd="0" presId="urn:microsoft.com/office/officeart/2005/8/layout/vProcess5"/>
    <dgm:cxn modelId="{E3FF5544-1653-4A10-A539-7A99B8352337}" type="presParOf" srcId="{DD5D1DBD-A158-472D-B575-E4C13DD1486B}" destId="{936548CE-1FA2-4535-9336-548610762E8F}"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E681F3-F5E9-4F8B-9854-1F58B608199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7859114-1C7E-4AAD-A153-DEB56C8A9019}">
      <dgm:prSet/>
      <dgm:spPr/>
      <dgm:t>
        <a:bodyPr/>
        <a:lstStyle/>
        <a:p>
          <a:r>
            <a:rPr lang="vi-VN" b="1"/>
            <a:t>1. Khám Phá Đặc Sản</a:t>
          </a:r>
          <a:endParaRPr lang="en-US"/>
        </a:p>
      </dgm:t>
    </dgm:pt>
    <dgm:pt modelId="{A936F856-95C6-4787-A437-F65617C4401C}" type="parTrans" cxnId="{546E818C-2FA5-4C97-A5EE-385CEC6F717F}">
      <dgm:prSet/>
      <dgm:spPr/>
      <dgm:t>
        <a:bodyPr/>
        <a:lstStyle/>
        <a:p>
          <a:endParaRPr lang="en-US"/>
        </a:p>
      </dgm:t>
    </dgm:pt>
    <dgm:pt modelId="{F66B8533-1853-457D-9D56-E86F3190A4FF}" type="sibTrans" cxnId="{546E818C-2FA5-4C97-A5EE-385CEC6F717F}">
      <dgm:prSet/>
      <dgm:spPr/>
      <dgm:t>
        <a:bodyPr/>
        <a:lstStyle/>
        <a:p>
          <a:endParaRPr lang="en-US"/>
        </a:p>
      </dgm:t>
    </dgm:pt>
    <dgm:pt modelId="{1D3FCB85-412A-4E95-9CB3-EF883D7163FF}">
      <dgm:prSet/>
      <dgm:spPr/>
      <dgm:t>
        <a:bodyPr/>
        <a:lstStyle/>
        <a:p>
          <a:r>
            <a:rPr lang="vi-VN" b="1"/>
            <a:t>Mục tiêu:</a:t>
          </a:r>
          <a:r>
            <a:rPr lang="vi-VN"/>
            <a:t> Xác định và mô tả các đặc sản nổi bật của Trà Vinh, bao gồm nguyên liệu, cách chế biến, và hương vị đặc trưng.</a:t>
          </a:r>
          <a:endParaRPr lang="en-US"/>
        </a:p>
      </dgm:t>
    </dgm:pt>
    <dgm:pt modelId="{5573C3E3-BD5E-4440-8E91-5E7ACD353267}" type="parTrans" cxnId="{B550840D-2A40-4DC2-882F-347D735F7FC6}">
      <dgm:prSet/>
      <dgm:spPr/>
      <dgm:t>
        <a:bodyPr/>
        <a:lstStyle/>
        <a:p>
          <a:endParaRPr lang="en-US"/>
        </a:p>
      </dgm:t>
    </dgm:pt>
    <dgm:pt modelId="{ACB99DB7-A8CC-4B58-BEBF-90DAF805228D}" type="sibTrans" cxnId="{B550840D-2A40-4DC2-882F-347D735F7FC6}">
      <dgm:prSet/>
      <dgm:spPr/>
      <dgm:t>
        <a:bodyPr/>
        <a:lstStyle/>
        <a:p>
          <a:endParaRPr lang="en-US"/>
        </a:p>
      </dgm:t>
    </dgm:pt>
    <dgm:pt modelId="{DCCC0E3D-9B9F-464A-81A7-2AE96C697D69}">
      <dgm:prSet/>
      <dgm:spPr/>
      <dgm:t>
        <a:bodyPr/>
        <a:lstStyle/>
        <a:p>
          <a:r>
            <a:rPr lang="vi-VN" b="1"/>
            <a:t>2. Phân Tích Giá Trị Văn Hóa</a:t>
          </a:r>
          <a:endParaRPr lang="en-US"/>
        </a:p>
      </dgm:t>
    </dgm:pt>
    <dgm:pt modelId="{BF2DB052-789B-42B7-8CB8-9438D47A2EC9}" type="parTrans" cxnId="{FA85C444-4491-475C-B7C5-DA94B443575F}">
      <dgm:prSet/>
      <dgm:spPr/>
      <dgm:t>
        <a:bodyPr/>
        <a:lstStyle/>
        <a:p>
          <a:endParaRPr lang="en-US"/>
        </a:p>
      </dgm:t>
    </dgm:pt>
    <dgm:pt modelId="{C303676D-E196-4D83-B445-34D640313957}" type="sibTrans" cxnId="{FA85C444-4491-475C-B7C5-DA94B443575F}">
      <dgm:prSet/>
      <dgm:spPr/>
      <dgm:t>
        <a:bodyPr/>
        <a:lstStyle/>
        <a:p>
          <a:endParaRPr lang="en-US"/>
        </a:p>
      </dgm:t>
    </dgm:pt>
    <dgm:pt modelId="{BD76F0C7-FFFB-48DD-B816-00F72F3A8F9D}">
      <dgm:prSet/>
      <dgm:spPr/>
      <dgm:t>
        <a:bodyPr/>
        <a:lstStyle/>
        <a:p>
          <a:r>
            <a:rPr lang="vi-VN" b="1"/>
            <a:t>Mục tiêu:</a:t>
          </a:r>
          <a:r>
            <a:rPr lang="vi-VN"/>
            <a:t> Nghiên cứu sự ảnh hưởng của văn hóa địa phương, đặc biệt là văn hóa Khmer, đến ẩm thực Trà Vinh và cách mà các món ăn phản ánh bản sắc văn hóa.</a:t>
          </a:r>
          <a:endParaRPr lang="en-US"/>
        </a:p>
      </dgm:t>
    </dgm:pt>
    <dgm:pt modelId="{EFECA7FB-5EA6-4424-B09D-BDCB27DB85A3}" type="parTrans" cxnId="{A68E6412-73EE-498F-81EB-18AEC5FEBBD1}">
      <dgm:prSet/>
      <dgm:spPr/>
      <dgm:t>
        <a:bodyPr/>
        <a:lstStyle/>
        <a:p>
          <a:endParaRPr lang="en-US"/>
        </a:p>
      </dgm:t>
    </dgm:pt>
    <dgm:pt modelId="{E7201A7C-C0AE-4F6D-8972-67CC033103C6}" type="sibTrans" cxnId="{A68E6412-73EE-498F-81EB-18AEC5FEBBD1}">
      <dgm:prSet/>
      <dgm:spPr/>
      <dgm:t>
        <a:bodyPr/>
        <a:lstStyle/>
        <a:p>
          <a:endParaRPr lang="en-US"/>
        </a:p>
      </dgm:t>
    </dgm:pt>
    <dgm:pt modelId="{404A08AB-6834-4F1C-83E2-7DC0B093D7DC}">
      <dgm:prSet/>
      <dgm:spPr/>
      <dgm:t>
        <a:bodyPr/>
        <a:lstStyle/>
        <a:p>
          <a:r>
            <a:rPr lang="vi-VN" b="1"/>
            <a:t>3. Đánh Giá Tình Hình Phát Triển Du Lịch</a:t>
          </a:r>
          <a:endParaRPr lang="en-US"/>
        </a:p>
      </dgm:t>
    </dgm:pt>
    <dgm:pt modelId="{4587C0F9-6450-48CB-B107-91838CA9765F}" type="parTrans" cxnId="{2D6F40E4-8F6F-4B62-9B6A-1756C8387D56}">
      <dgm:prSet/>
      <dgm:spPr/>
      <dgm:t>
        <a:bodyPr/>
        <a:lstStyle/>
        <a:p>
          <a:endParaRPr lang="en-US"/>
        </a:p>
      </dgm:t>
    </dgm:pt>
    <dgm:pt modelId="{AD9BD140-D305-4D0F-B0D0-F7047951158E}" type="sibTrans" cxnId="{2D6F40E4-8F6F-4B62-9B6A-1756C8387D56}">
      <dgm:prSet/>
      <dgm:spPr/>
      <dgm:t>
        <a:bodyPr/>
        <a:lstStyle/>
        <a:p>
          <a:endParaRPr lang="en-US"/>
        </a:p>
      </dgm:t>
    </dgm:pt>
    <dgm:pt modelId="{426A16D9-A320-4CD8-986D-10A5408A2E2C}">
      <dgm:prSet/>
      <dgm:spPr/>
      <dgm:t>
        <a:bodyPr/>
        <a:lstStyle/>
        <a:p>
          <a:r>
            <a:rPr lang="vi-VN" b="1"/>
            <a:t>Mục tiêu:</a:t>
          </a:r>
          <a:r>
            <a:rPr lang="vi-VN"/>
            <a:t> Đánh giá tiềm năng du lịch ẩm thực của Trà Vinh và tìm hiểu cách mà đặc sản có thể thu hút du khách.</a:t>
          </a:r>
          <a:endParaRPr lang="en-US"/>
        </a:p>
      </dgm:t>
    </dgm:pt>
    <dgm:pt modelId="{3B7A3864-76AC-4266-B466-16C777C524B5}" type="parTrans" cxnId="{B95450E1-3C9B-4FBD-8942-F28E02E5DC46}">
      <dgm:prSet/>
      <dgm:spPr/>
      <dgm:t>
        <a:bodyPr/>
        <a:lstStyle/>
        <a:p>
          <a:endParaRPr lang="en-US"/>
        </a:p>
      </dgm:t>
    </dgm:pt>
    <dgm:pt modelId="{014D0E47-1773-42C7-984B-D8AD62F6DD77}" type="sibTrans" cxnId="{B95450E1-3C9B-4FBD-8942-F28E02E5DC46}">
      <dgm:prSet/>
      <dgm:spPr/>
      <dgm:t>
        <a:bodyPr/>
        <a:lstStyle/>
        <a:p>
          <a:endParaRPr lang="en-US"/>
        </a:p>
      </dgm:t>
    </dgm:pt>
    <dgm:pt modelId="{B7DF80C1-D11B-4DF2-9E5E-AD8DC0D1216C}">
      <dgm:prSet/>
      <dgm:spPr/>
      <dgm:t>
        <a:bodyPr/>
        <a:lstStyle/>
        <a:p>
          <a:r>
            <a:rPr lang="vi-VN" b="1"/>
            <a:t>4. Khuyến Khích Bảo Tồn và Phát Triển Bền Vững</a:t>
          </a:r>
          <a:endParaRPr lang="en-US"/>
        </a:p>
      </dgm:t>
    </dgm:pt>
    <dgm:pt modelId="{9FE679D7-4A60-4DD8-9FB5-BC77D191F076}" type="parTrans" cxnId="{D36A7C6A-428B-44F0-B4B3-282904948893}">
      <dgm:prSet/>
      <dgm:spPr/>
      <dgm:t>
        <a:bodyPr/>
        <a:lstStyle/>
        <a:p>
          <a:endParaRPr lang="en-US"/>
        </a:p>
      </dgm:t>
    </dgm:pt>
    <dgm:pt modelId="{F088F1DA-F9EF-48B1-8D9C-283A2AA948F3}" type="sibTrans" cxnId="{D36A7C6A-428B-44F0-B4B3-282904948893}">
      <dgm:prSet/>
      <dgm:spPr/>
      <dgm:t>
        <a:bodyPr/>
        <a:lstStyle/>
        <a:p>
          <a:endParaRPr lang="en-US"/>
        </a:p>
      </dgm:t>
    </dgm:pt>
    <dgm:pt modelId="{30A7E64E-D0FB-4C2D-AA6C-7AD79A44EC26}">
      <dgm:prSet/>
      <dgm:spPr/>
      <dgm:t>
        <a:bodyPr/>
        <a:lstStyle/>
        <a:p>
          <a:r>
            <a:rPr lang="vi-VN" b="1"/>
            <a:t>Mục tiêu:</a:t>
          </a:r>
          <a:r>
            <a:rPr lang="vi-VN"/>
            <a:t> Đưa ra các giải pháp nhằm bảo tồn và phát triển bền vững các đặc sản, đồng thời nâng cao đời sống của người dân địa phương.</a:t>
          </a:r>
          <a:endParaRPr lang="en-US"/>
        </a:p>
      </dgm:t>
    </dgm:pt>
    <dgm:pt modelId="{7A6BCAB3-2373-4D08-9A11-EEE8AD091912}" type="parTrans" cxnId="{AF46CF12-943B-4286-9F07-176BE9D9ECD8}">
      <dgm:prSet/>
      <dgm:spPr/>
      <dgm:t>
        <a:bodyPr/>
        <a:lstStyle/>
        <a:p>
          <a:endParaRPr lang="en-US"/>
        </a:p>
      </dgm:t>
    </dgm:pt>
    <dgm:pt modelId="{BC0B5139-E2DD-4D56-98DA-9539B3D536E2}" type="sibTrans" cxnId="{AF46CF12-943B-4286-9F07-176BE9D9ECD8}">
      <dgm:prSet/>
      <dgm:spPr/>
      <dgm:t>
        <a:bodyPr/>
        <a:lstStyle/>
        <a:p>
          <a:endParaRPr lang="en-US"/>
        </a:p>
      </dgm:t>
    </dgm:pt>
    <dgm:pt modelId="{B371F59C-99E9-4EBE-ABEB-FEA75277FB39}">
      <dgm:prSet/>
      <dgm:spPr/>
      <dgm:t>
        <a:bodyPr/>
        <a:lstStyle/>
        <a:p>
          <a:r>
            <a:rPr lang="vi-VN" b="1"/>
            <a:t>5. Nâng Cao Nhận Thức Về Sức Khỏe</a:t>
          </a:r>
          <a:endParaRPr lang="en-US"/>
        </a:p>
      </dgm:t>
    </dgm:pt>
    <dgm:pt modelId="{07C6CCF2-18E8-46EE-B9C3-09C8EEBD2309}" type="parTrans" cxnId="{23747FCE-7DE2-447C-B341-53C4F6C115E3}">
      <dgm:prSet/>
      <dgm:spPr/>
      <dgm:t>
        <a:bodyPr/>
        <a:lstStyle/>
        <a:p>
          <a:endParaRPr lang="en-US"/>
        </a:p>
      </dgm:t>
    </dgm:pt>
    <dgm:pt modelId="{0224DA00-A5CC-42CD-B60F-8F9EC379F955}" type="sibTrans" cxnId="{23747FCE-7DE2-447C-B341-53C4F6C115E3}">
      <dgm:prSet/>
      <dgm:spPr/>
      <dgm:t>
        <a:bodyPr/>
        <a:lstStyle/>
        <a:p>
          <a:endParaRPr lang="en-US"/>
        </a:p>
      </dgm:t>
    </dgm:pt>
    <dgm:pt modelId="{C54E7DA8-A699-4BF0-AC16-CB592C0AD712}">
      <dgm:prSet/>
      <dgm:spPr/>
      <dgm:t>
        <a:bodyPr/>
        <a:lstStyle/>
        <a:p>
          <a:r>
            <a:rPr lang="vi-VN" b="1"/>
            <a:t>Mục tiêu:</a:t>
          </a:r>
          <a:r>
            <a:rPr lang="vi-VN"/>
            <a:t> Nghiên cứu giá trị dinh dưỡng của các đặc sản Trà Vinh và khuyến khích lối ăn uống lành mạnh.</a:t>
          </a:r>
          <a:endParaRPr lang="en-US"/>
        </a:p>
      </dgm:t>
    </dgm:pt>
    <dgm:pt modelId="{3D596ECD-B6CC-4238-85F8-BE03DE1F0602}" type="parTrans" cxnId="{D898F8C4-8886-4A46-A2A3-B1B7094CCEE2}">
      <dgm:prSet/>
      <dgm:spPr/>
      <dgm:t>
        <a:bodyPr/>
        <a:lstStyle/>
        <a:p>
          <a:endParaRPr lang="en-US"/>
        </a:p>
      </dgm:t>
    </dgm:pt>
    <dgm:pt modelId="{58C0D979-5CE9-41D8-8FE3-9DA42BDB971F}" type="sibTrans" cxnId="{D898F8C4-8886-4A46-A2A3-B1B7094CCEE2}">
      <dgm:prSet/>
      <dgm:spPr/>
      <dgm:t>
        <a:bodyPr/>
        <a:lstStyle/>
        <a:p>
          <a:endParaRPr lang="en-US"/>
        </a:p>
      </dgm:t>
    </dgm:pt>
    <dgm:pt modelId="{52180E1B-B9C9-4A5D-A8B4-E0297ACE8920}" type="pres">
      <dgm:prSet presAssocID="{38E681F3-F5E9-4F8B-9854-1F58B608199E}" presName="linear" presStyleCnt="0">
        <dgm:presLayoutVars>
          <dgm:animLvl val="lvl"/>
          <dgm:resizeHandles val="exact"/>
        </dgm:presLayoutVars>
      </dgm:prSet>
      <dgm:spPr/>
    </dgm:pt>
    <dgm:pt modelId="{6E23ADC5-DFDE-4CFD-9A85-4061E30DB4BD}" type="pres">
      <dgm:prSet presAssocID="{97859114-1C7E-4AAD-A153-DEB56C8A9019}" presName="parentText" presStyleLbl="node1" presStyleIdx="0" presStyleCnt="10">
        <dgm:presLayoutVars>
          <dgm:chMax val="0"/>
          <dgm:bulletEnabled val="1"/>
        </dgm:presLayoutVars>
      </dgm:prSet>
      <dgm:spPr/>
    </dgm:pt>
    <dgm:pt modelId="{D091C1EC-A6F4-432F-B18B-57E6DF567814}" type="pres">
      <dgm:prSet presAssocID="{F66B8533-1853-457D-9D56-E86F3190A4FF}" presName="spacer" presStyleCnt="0"/>
      <dgm:spPr/>
    </dgm:pt>
    <dgm:pt modelId="{9D6CFA6D-439A-4FCF-BCC9-99A38AB29A9E}" type="pres">
      <dgm:prSet presAssocID="{1D3FCB85-412A-4E95-9CB3-EF883D7163FF}" presName="parentText" presStyleLbl="node1" presStyleIdx="1" presStyleCnt="10">
        <dgm:presLayoutVars>
          <dgm:chMax val="0"/>
          <dgm:bulletEnabled val="1"/>
        </dgm:presLayoutVars>
      </dgm:prSet>
      <dgm:spPr/>
    </dgm:pt>
    <dgm:pt modelId="{033E53D2-3A6D-4916-B6CA-F6FFC52D16FF}" type="pres">
      <dgm:prSet presAssocID="{ACB99DB7-A8CC-4B58-BEBF-90DAF805228D}" presName="spacer" presStyleCnt="0"/>
      <dgm:spPr/>
    </dgm:pt>
    <dgm:pt modelId="{85EBDC81-44EE-49A0-824C-562FBA324371}" type="pres">
      <dgm:prSet presAssocID="{DCCC0E3D-9B9F-464A-81A7-2AE96C697D69}" presName="parentText" presStyleLbl="node1" presStyleIdx="2" presStyleCnt="10">
        <dgm:presLayoutVars>
          <dgm:chMax val="0"/>
          <dgm:bulletEnabled val="1"/>
        </dgm:presLayoutVars>
      </dgm:prSet>
      <dgm:spPr/>
    </dgm:pt>
    <dgm:pt modelId="{7528C48F-E795-4908-A7E9-B9A0B11C483F}" type="pres">
      <dgm:prSet presAssocID="{C303676D-E196-4D83-B445-34D640313957}" presName="spacer" presStyleCnt="0"/>
      <dgm:spPr/>
    </dgm:pt>
    <dgm:pt modelId="{18E56F34-C7E4-47A2-B358-3F84117B3478}" type="pres">
      <dgm:prSet presAssocID="{BD76F0C7-FFFB-48DD-B816-00F72F3A8F9D}" presName="parentText" presStyleLbl="node1" presStyleIdx="3" presStyleCnt="10">
        <dgm:presLayoutVars>
          <dgm:chMax val="0"/>
          <dgm:bulletEnabled val="1"/>
        </dgm:presLayoutVars>
      </dgm:prSet>
      <dgm:spPr/>
    </dgm:pt>
    <dgm:pt modelId="{5C18A5B9-ACE5-4306-8DDF-6D60A30EE883}" type="pres">
      <dgm:prSet presAssocID="{E7201A7C-C0AE-4F6D-8972-67CC033103C6}" presName="spacer" presStyleCnt="0"/>
      <dgm:spPr/>
    </dgm:pt>
    <dgm:pt modelId="{9A76226D-BC16-4481-9C97-450DC3C90923}" type="pres">
      <dgm:prSet presAssocID="{404A08AB-6834-4F1C-83E2-7DC0B093D7DC}" presName="parentText" presStyleLbl="node1" presStyleIdx="4" presStyleCnt="10">
        <dgm:presLayoutVars>
          <dgm:chMax val="0"/>
          <dgm:bulletEnabled val="1"/>
        </dgm:presLayoutVars>
      </dgm:prSet>
      <dgm:spPr/>
    </dgm:pt>
    <dgm:pt modelId="{9ECC7828-0484-4063-8917-BE42F105E9FB}" type="pres">
      <dgm:prSet presAssocID="{AD9BD140-D305-4D0F-B0D0-F7047951158E}" presName="spacer" presStyleCnt="0"/>
      <dgm:spPr/>
    </dgm:pt>
    <dgm:pt modelId="{7BF88ACD-C7FD-4F5A-9799-12CEF5E93697}" type="pres">
      <dgm:prSet presAssocID="{426A16D9-A320-4CD8-986D-10A5408A2E2C}" presName="parentText" presStyleLbl="node1" presStyleIdx="5" presStyleCnt="10">
        <dgm:presLayoutVars>
          <dgm:chMax val="0"/>
          <dgm:bulletEnabled val="1"/>
        </dgm:presLayoutVars>
      </dgm:prSet>
      <dgm:spPr/>
    </dgm:pt>
    <dgm:pt modelId="{E36CC18D-D36B-47A9-BFB2-E926FD3BEE05}" type="pres">
      <dgm:prSet presAssocID="{014D0E47-1773-42C7-984B-D8AD62F6DD77}" presName="spacer" presStyleCnt="0"/>
      <dgm:spPr/>
    </dgm:pt>
    <dgm:pt modelId="{82FC570C-28AC-495D-B5FF-08774CE9CB7B}" type="pres">
      <dgm:prSet presAssocID="{B7DF80C1-D11B-4DF2-9E5E-AD8DC0D1216C}" presName="parentText" presStyleLbl="node1" presStyleIdx="6" presStyleCnt="10">
        <dgm:presLayoutVars>
          <dgm:chMax val="0"/>
          <dgm:bulletEnabled val="1"/>
        </dgm:presLayoutVars>
      </dgm:prSet>
      <dgm:spPr/>
    </dgm:pt>
    <dgm:pt modelId="{9D7F43C7-0853-443A-8624-0CDCE5272E7D}" type="pres">
      <dgm:prSet presAssocID="{F088F1DA-F9EF-48B1-8D9C-283A2AA948F3}" presName="spacer" presStyleCnt="0"/>
      <dgm:spPr/>
    </dgm:pt>
    <dgm:pt modelId="{DC765262-6EF9-42C8-B6B1-A75E9C980D1A}" type="pres">
      <dgm:prSet presAssocID="{30A7E64E-D0FB-4C2D-AA6C-7AD79A44EC26}" presName="parentText" presStyleLbl="node1" presStyleIdx="7" presStyleCnt="10">
        <dgm:presLayoutVars>
          <dgm:chMax val="0"/>
          <dgm:bulletEnabled val="1"/>
        </dgm:presLayoutVars>
      </dgm:prSet>
      <dgm:spPr/>
    </dgm:pt>
    <dgm:pt modelId="{9F65C30D-43E2-4982-BBB8-858E2BF0F453}" type="pres">
      <dgm:prSet presAssocID="{BC0B5139-E2DD-4D56-98DA-9539B3D536E2}" presName="spacer" presStyleCnt="0"/>
      <dgm:spPr/>
    </dgm:pt>
    <dgm:pt modelId="{8F4E54D6-22A5-4179-B18C-A6CF8F75CCFF}" type="pres">
      <dgm:prSet presAssocID="{B371F59C-99E9-4EBE-ABEB-FEA75277FB39}" presName="parentText" presStyleLbl="node1" presStyleIdx="8" presStyleCnt="10">
        <dgm:presLayoutVars>
          <dgm:chMax val="0"/>
          <dgm:bulletEnabled val="1"/>
        </dgm:presLayoutVars>
      </dgm:prSet>
      <dgm:spPr/>
    </dgm:pt>
    <dgm:pt modelId="{DFC7CFF8-493B-49F6-BC46-508FF5A7903E}" type="pres">
      <dgm:prSet presAssocID="{0224DA00-A5CC-42CD-B60F-8F9EC379F955}" presName="spacer" presStyleCnt="0"/>
      <dgm:spPr/>
    </dgm:pt>
    <dgm:pt modelId="{A0E0D03C-3A37-47BF-B83A-C9BC0CE4DF8B}" type="pres">
      <dgm:prSet presAssocID="{C54E7DA8-A699-4BF0-AC16-CB592C0AD712}" presName="parentText" presStyleLbl="node1" presStyleIdx="9" presStyleCnt="10">
        <dgm:presLayoutVars>
          <dgm:chMax val="0"/>
          <dgm:bulletEnabled val="1"/>
        </dgm:presLayoutVars>
      </dgm:prSet>
      <dgm:spPr/>
    </dgm:pt>
  </dgm:ptLst>
  <dgm:cxnLst>
    <dgm:cxn modelId="{B550840D-2A40-4DC2-882F-347D735F7FC6}" srcId="{38E681F3-F5E9-4F8B-9854-1F58B608199E}" destId="{1D3FCB85-412A-4E95-9CB3-EF883D7163FF}" srcOrd="1" destOrd="0" parTransId="{5573C3E3-BD5E-4440-8E91-5E7ACD353267}" sibTransId="{ACB99DB7-A8CC-4B58-BEBF-90DAF805228D}"/>
    <dgm:cxn modelId="{A68E6412-73EE-498F-81EB-18AEC5FEBBD1}" srcId="{38E681F3-F5E9-4F8B-9854-1F58B608199E}" destId="{BD76F0C7-FFFB-48DD-B816-00F72F3A8F9D}" srcOrd="3" destOrd="0" parTransId="{EFECA7FB-5EA6-4424-B09D-BDCB27DB85A3}" sibTransId="{E7201A7C-C0AE-4F6D-8972-67CC033103C6}"/>
    <dgm:cxn modelId="{AF46CF12-943B-4286-9F07-176BE9D9ECD8}" srcId="{38E681F3-F5E9-4F8B-9854-1F58B608199E}" destId="{30A7E64E-D0FB-4C2D-AA6C-7AD79A44EC26}" srcOrd="7" destOrd="0" parTransId="{7A6BCAB3-2373-4D08-9A11-EEE8AD091912}" sibTransId="{BC0B5139-E2DD-4D56-98DA-9539B3D536E2}"/>
    <dgm:cxn modelId="{DBFC5137-354F-449D-8C6E-5C5C601315ED}" type="presOf" srcId="{1D3FCB85-412A-4E95-9CB3-EF883D7163FF}" destId="{9D6CFA6D-439A-4FCF-BCC9-99A38AB29A9E}" srcOrd="0" destOrd="0" presId="urn:microsoft.com/office/officeart/2005/8/layout/vList2"/>
    <dgm:cxn modelId="{0025FF3D-8EBB-42C3-BDF5-DF02BAFA52AC}" type="presOf" srcId="{97859114-1C7E-4AAD-A153-DEB56C8A9019}" destId="{6E23ADC5-DFDE-4CFD-9A85-4061E30DB4BD}" srcOrd="0" destOrd="0" presId="urn:microsoft.com/office/officeart/2005/8/layout/vList2"/>
    <dgm:cxn modelId="{FA85C444-4491-475C-B7C5-DA94B443575F}" srcId="{38E681F3-F5E9-4F8B-9854-1F58B608199E}" destId="{DCCC0E3D-9B9F-464A-81A7-2AE96C697D69}" srcOrd="2" destOrd="0" parTransId="{BF2DB052-789B-42B7-8CB8-9438D47A2EC9}" sibTransId="{C303676D-E196-4D83-B445-34D640313957}"/>
    <dgm:cxn modelId="{6D6FD645-00C4-4B8F-AD7F-0A3CC4475C5E}" type="presOf" srcId="{30A7E64E-D0FB-4C2D-AA6C-7AD79A44EC26}" destId="{DC765262-6EF9-42C8-B6B1-A75E9C980D1A}" srcOrd="0" destOrd="0" presId="urn:microsoft.com/office/officeart/2005/8/layout/vList2"/>
    <dgm:cxn modelId="{D36A7C6A-428B-44F0-B4B3-282904948893}" srcId="{38E681F3-F5E9-4F8B-9854-1F58B608199E}" destId="{B7DF80C1-D11B-4DF2-9E5E-AD8DC0D1216C}" srcOrd="6" destOrd="0" parTransId="{9FE679D7-4A60-4DD8-9FB5-BC77D191F076}" sibTransId="{F088F1DA-F9EF-48B1-8D9C-283A2AA948F3}"/>
    <dgm:cxn modelId="{8D53935A-E7BF-4C9F-8B94-6EA8981F3010}" type="presOf" srcId="{B371F59C-99E9-4EBE-ABEB-FEA75277FB39}" destId="{8F4E54D6-22A5-4179-B18C-A6CF8F75CCFF}" srcOrd="0" destOrd="0" presId="urn:microsoft.com/office/officeart/2005/8/layout/vList2"/>
    <dgm:cxn modelId="{92B42987-3E66-4053-A4C0-FF0BA4C6838D}" type="presOf" srcId="{404A08AB-6834-4F1C-83E2-7DC0B093D7DC}" destId="{9A76226D-BC16-4481-9C97-450DC3C90923}" srcOrd="0" destOrd="0" presId="urn:microsoft.com/office/officeart/2005/8/layout/vList2"/>
    <dgm:cxn modelId="{546E818C-2FA5-4C97-A5EE-385CEC6F717F}" srcId="{38E681F3-F5E9-4F8B-9854-1F58B608199E}" destId="{97859114-1C7E-4AAD-A153-DEB56C8A9019}" srcOrd="0" destOrd="0" parTransId="{A936F856-95C6-4787-A437-F65617C4401C}" sibTransId="{F66B8533-1853-457D-9D56-E86F3190A4FF}"/>
    <dgm:cxn modelId="{A4840CAC-5350-449F-9D62-68968B027916}" type="presOf" srcId="{B7DF80C1-D11B-4DF2-9E5E-AD8DC0D1216C}" destId="{82FC570C-28AC-495D-B5FF-08774CE9CB7B}" srcOrd="0" destOrd="0" presId="urn:microsoft.com/office/officeart/2005/8/layout/vList2"/>
    <dgm:cxn modelId="{45C2B0B1-9DEC-4A5A-8C3C-0440F314FAB2}" type="presOf" srcId="{DCCC0E3D-9B9F-464A-81A7-2AE96C697D69}" destId="{85EBDC81-44EE-49A0-824C-562FBA324371}" srcOrd="0" destOrd="0" presId="urn:microsoft.com/office/officeart/2005/8/layout/vList2"/>
    <dgm:cxn modelId="{04E72CC0-A9DF-4BCC-BCEC-C8313DFEBBE9}" type="presOf" srcId="{426A16D9-A320-4CD8-986D-10A5408A2E2C}" destId="{7BF88ACD-C7FD-4F5A-9799-12CEF5E93697}" srcOrd="0" destOrd="0" presId="urn:microsoft.com/office/officeart/2005/8/layout/vList2"/>
    <dgm:cxn modelId="{365B00C1-53C1-472B-9E92-E3F935910718}" type="presOf" srcId="{C54E7DA8-A699-4BF0-AC16-CB592C0AD712}" destId="{A0E0D03C-3A37-47BF-B83A-C9BC0CE4DF8B}" srcOrd="0" destOrd="0" presId="urn:microsoft.com/office/officeart/2005/8/layout/vList2"/>
    <dgm:cxn modelId="{D898F8C4-8886-4A46-A2A3-B1B7094CCEE2}" srcId="{38E681F3-F5E9-4F8B-9854-1F58B608199E}" destId="{C54E7DA8-A699-4BF0-AC16-CB592C0AD712}" srcOrd="9" destOrd="0" parTransId="{3D596ECD-B6CC-4238-85F8-BE03DE1F0602}" sibTransId="{58C0D979-5CE9-41D8-8FE3-9DA42BDB971F}"/>
    <dgm:cxn modelId="{0560B6C5-B86F-4983-A6F9-74767C4B677A}" type="presOf" srcId="{BD76F0C7-FFFB-48DD-B816-00F72F3A8F9D}" destId="{18E56F34-C7E4-47A2-B358-3F84117B3478}" srcOrd="0" destOrd="0" presId="urn:microsoft.com/office/officeart/2005/8/layout/vList2"/>
    <dgm:cxn modelId="{23747FCE-7DE2-447C-B341-53C4F6C115E3}" srcId="{38E681F3-F5E9-4F8B-9854-1F58B608199E}" destId="{B371F59C-99E9-4EBE-ABEB-FEA75277FB39}" srcOrd="8" destOrd="0" parTransId="{07C6CCF2-18E8-46EE-B9C3-09C8EEBD2309}" sibTransId="{0224DA00-A5CC-42CD-B60F-8F9EC379F955}"/>
    <dgm:cxn modelId="{B95450E1-3C9B-4FBD-8942-F28E02E5DC46}" srcId="{38E681F3-F5E9-4F8B-9854-1F58B608199E}" destId="{426A16D9-A320-4CD8-986D-10A5408A2E2C}" srcOrd="5" destOrd="0" parTransId="{3B7A3864-76AC-4266-B466-16C777C524B5}" sibTransId="{014D0E47-1773-42C7-984B-D8AD62F6DD77}"/>
    <dgm:cxn modelId="{2D6F40E4-8F6F-4B62-9B6A-1756C8387D56}" srcId="{38E681F3-F5E9-4F8B-9854-1F58B608199E}" destId="{404A08AB-6834-4F1C-83E2-7DC0B093D7DC}" srcOrd="4" destOrd="0" parTransId="{4587C0F9-6450-48CB-B107-91838CA9765F}" sibTransId="{AD9BD140-D305-4D0F-B0D0-F7047951158E}"/>
    <dgm:cxn modelId="{D3AF5EEF-212B-46D3-AF68-C5DD92BA616B}" type="presOf" srcId="{38E681F3-F5E9-4F8B-9854-1F58B608199E}" destId="{52180E1B-B9C9-4A5D-A8B4-E0297ACE8920}" srcOrd="0" destOrd="0" presId="urn:microsoft.com/office/officeart/2005/8/layout/vList2"/>
    <dgm:cxn modelId="{EEB21FC0-121B-4FD6-926F-E3DE10A7485F}" type="presParOf" srcId="{52180E1B-B9C9-4A5D-A8B4-E0297ACE8920}" destId="{6E23ADC5-DFDE-4CFD-9A85-4061E30DB4BD}" srcOrd="0" destOrd="0" presId="urn:microsoft.com/office/officeart/2005/8/layout/vList2"/>
    <dgm:cxn modelId="{8A5AAE96-8BDC-40A5-98B6-27F8E1C5C2AD}" type="presParOf" srcId="{52180E1B-B9C9-4A5D-A8B4-E0297ACE8920}" destId="{D091C1EC-A6F4-432F-B18B-57E6DF567814}" srcOrd="1" destOrd="0" presId="urn:microsoft.com/office/officeart/2005/8/layout/vList2"/>
    <dgm:cxn modelId="{F2865936-66F2-4B40-A419-697C406B779B}" type="presParOf" srcId="{52180E1B-B9C9-4A5D-A8B4-E0297ACE8920}" destId="{9D6CFA6D-439A-4FCF-BCC9-99A38AB29A9E}" srcOrd="2" destOrd="0" presId="urn:microsoft.com/office/officeart/2005/8/layout/vList2"/>
    <dgm:cxn modelId="{0458373F-96AE-4D33-9847-AE75D69FA05D}" type="presParOf" srcId="{52180E1B-B9C9-4A5D-A8B4-E0297ACE8920}" destId="{033E53D2-3A6D-4916-B6CA-F6FFC52D16FF}" srcOrd="3" destOrd="0" presId="urn:microsoft.com/office/officeart/2005/8/layout/vList2"/>
    <dgm:cxn modelId="{197DA7A0-EC8D-4A03-ACBF-1AC14AB641C3}" type="presParOf" srcId="{52180E1B-B9C9-4A5D-A8B4-E0297ACE8920}" destId="{85EBDC81-44EE-49A0-824C-562FBA324371}" srcOrd="4" destOrd="0" presId="urn:microsoft.com/office/officeart/2005/8/layout/vList2"/>
    <dgm:cxn modelId="{A13A7728-25A8-408E-9D4F-89D7ADA6A128}" type="presParOf" srcId="{52180E1B-B9C9-4A5D-A8B4-E0297ACE8920}" destId="{7528C48F-E795-4908-A7E9-B9A0B11C483F}" srcOrd="5" destOrd="0" presId="urn:microsoft.com/office/officeart/2005/8/layout/vList2"/>
    <dgm:cxn modelId="{D41C323B-C0CD-4642-B500-C55AA18A5F2A}" type="presParOf" srcId="{52180E1B-B9C9-4A5D-A8B4-E0297ACE8920}" destId="{18E56F34-C7E4-47A2-B358-3F84117B3478}" srcOrd="6" destOrd="0" presId="urn:microsoft.com/office/officeart/2005/8/layout/vList2"/>
    <dgm:cxn modelId="{C9F46FBA-C4A8-42F5-B2BD-3E0C35F8FF3D}" type="presParOf" srcId="{52180E1B-B9C9-4A5D-A8B4-E0297ACE8920}" destId="{5C18A5B9-ACE5-4306-8DDF-6D60A30EE883}" srcOrd="7" destOrd="0" presId="urn:microsoft.com/office/officeart/2005/8/layout/vList2"/>
    <dgm:cxn modelId="{48314C69-B045-4C18-AED6-DD9728CBFB39}" type="presParOf" srcId="{52180E1B-B9C9-4A5D-A8B4-E0297ACE8920}" destId="{9A76226D-BC16-4481-9C97-450DC3C90923}" srcOrd="8" destOrd="0" presId="urn:microsoft.com/office/officeart/2005/8/layout/vList2"/>
    <dgm:cxn modelId="{00520068-3782-46BA-AA6A-3752ECD24046}" type="presParOf" srcId="{52180E1B-B9C9-4A5D-A8B4-E0297ACE8920}" destId="{9ECC7828-0484-4063-8917-BE42F105E9FB}" srcOrd="9" destOrd="0" presId="urn:microsoft.com/office/officeart/2005/8/layout/vList2"/>
    <dgm:cxn modelId="{378E5448-099A-4AF2-960A-6173A67852C7}" type="presParOf" srcId="{52180E1B-B9C9-4A5D-A8B4-E0297ACE8920}" destId="{7BF88ACD-C7FD-4F5A-9799-12CEF5E93697}" srcOrd="10" destOrd="0" presId="urn:microsoft.com/office/officeart/2005/8/layout/vList2"/>
    <dgm:cxn modelId="{E61072CF-EA78-4561-8C74-BC4237F0888B}" type="presParOf" srcId="{52180E1B-B9C9-4A5D-A8B4-E0297ACE8920}" destId="{E36CC18D-D36B-47A9-BFB2-E926FD3BEE05}" srcOrd="11" destOrd="0" presId="urn:microsoft.com/office/officeart/2005/8/layout/vList2"/>
    <dgm:cxn modelId="{F9A99FE4-6DEB-42DE-873F-918428D62A00}" type="presParOf" srcId="{52180E1B-B9C9-4A5D-A8B4-E0297ACE8920}" destId="{82FC570C-28AC-495D-B5FF-08774CE9CB7B}" srcOrd="12" destOrd="0" presId="urn:microsoft.com/office/officeart/2005/8/layout/vList2"/>
    <dgm:cxn modelId="{4B7C8FDF-8A53-40E4-88F7-1FD64C0F6881}" type="presParOf" srcId="{52180E1B-B9C9-4A5D-A8B4-E0297ACE8920}" destId="{9D7F43C7-0853-443A-8624-0CDCE5272E7D}" srcOrd="13" destOrd="0" presId="urn:microsoft.com/office/officeart/2005/8/layout/vList2"/>
    <dgm:cxn modelId="{39F6FC2E-F895-4CF6-A3C3-8E165C0DFC16}" type="presParOf" srcId="{52180E1B-B9C9-4A5D-A8B4-E0297ACE8920}" destId="{DC765262-6EF9-42C8-B6B1-A75E9C980D1A}" srcOrd="14" destOrd="0" presId="urn:microsoft.com/office/officeart/2005/8/layout/vList2"/>
    <dgm:cxn modelId="{AF3DEB89-E407-4446-956C-E05497E61252}" type="presParOf" srcId="{52180E1B-B9C9-4A5D-A8B4-E0297ACE8920}" destId="{9F65C30D-43E2-4982-BBB8-858E2BF0F453}" srcOrd="15" destOrd="0" presId="urn:microsoft.com/office/officeart/2005/8/layout/vList2"/>
    <dgm:cxn modelId="{205DF3D4-76BF-42D5-8284-0DF5EB28D76A}" type="presParOf" srcId="{52180E1B-B9C9-4A5D-A8B4-E0297ACE8920}" destId="{8F4E54D6-22A5-4179-B18C-A6CF8F75CCFF}" srcOrd="16" destOrd="0" presId="urn:microsoft.com/office/officeart/2005/8/layout/vList2"/>
    <dgm:cxn modelId="{55536055-ECC5-4E2A-AF0C-CAAD15A6C3DF}" type="presParOf" srcId="{52180E1B-B9C9-4A5D-A8B4-E0297ACE8920}" destId="{DFC7CFF8-493B-49F6-BC46-508FF5A7903E}" srcOrd="17" destOrd="0" presId="urn:microsoft.com/office/officeart/2005/8/layout/vList2"/>
    <dgm:cxn modelId="{DC0BA2FC-0E44-49C0-A3BB-386F9B550EAB}" type="presParOf" srcId="{52180E1B-B9C9-4A5D-A8B4-E0297ACE8920}" destId="{A0E0D03C-3A37-47BF-B83A-C9BC0CE4DF8B}"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26E741-967F-4108-B771-4E1C0412C742}"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8FF23C27-CD17-4700-82BF-EB221C53B6B8}">
      <dgm:prSet/>
      <dgm:spPr/>
      <dgm:t>
        <a:bodyPr/>
        <a:lstStyle/>
        <a:p>
          <a:r>
            <a:rPr lang="vi-VN" b="1"/>
            <a:t>- Thiết kế giao diện và chức năng bằng HTML và JavaScript.</a:t>
          </a:r>
          <a:endParaRPr lang="en-US"/>
        </a:p>
      </dgm:t>
    </dgm:pt>
    <dgm:pt modelId="{986A5B58-8788-4F63-A6A1-8DC807A0E50B}" type="parTrans" cxnId="{C570E392-77DB-4893-9FB6-B3340E7F4392}">
      <dgm:prSet/>
      <dgm:spPr/>
      <dgm:t>
        <a:bodyPr/>
        <a:lstStyle/>
        <a:p>
          <a:endParaRPr lang="en-US"/>
        </a:p>
      </dgm:t>
    </dgm:pt>
    <dgm:pt modelId="{97552EEF-6379-43B8-B14C-A9C74A63D9BB}" type="sibTrans" cxnId="{C570E392-77DB-4893-9FB6-B3340E7F4392}">
      <dgm:prSet/>
      <dgm:spPr/>
      <dgm:t>
        <a:bodyPr/>
        <a:lstStyle/>
        <a:p>
          <a:endParaRPr lang="en-US"/>
        </a:p>
      </dgm:t>
    </dgm:pt>
    <dgm:pt modelId="{626EEE35-1D9D-49DB-8D94-FEDE0A0DEC3B}">
      <dgm:prSet/>
      <dgm:spPr/>
      <dgm:t>
        <a:bodyPr/>
        <a:lstStyle/>
        <a:p>
          <a:r>
            <a:rPr lang="vi-VN" b="1"/>
            <a:t>- Tìm hiểu Framework Tailwind Css để tăng tính thẩm mĩ thu hút người xem.</a:t>
          </a:r>
          <a:endParaRPr lang="en-US"/>
        </a:p>
      </dgm:t>
    </dgm:pt>
    <dgm:pt modelId="{4531C69D-936E-4EE6-84BB-F7B5357062ED}" type="parTrans" cxnId="{452FBAA4-8FF5-4CD1-9DB2-A76E6024C7FC}">
      <dgm:prSet/>
      <dgm:spPr/>
      <dgm:t>
        <a:bodyPr/>
        <a:lstStyle/>
        <a:p>
          <a:endParaRPr lang="en-US"/>
        </a:p>
      </dgm:t>
    </dgm:pt>
    <dgm:pt modelId="{5129DD13-320B-4120-ADEE-9E536CB47249}" type="sibTrans" cxnId="{452FBAA4-8FF5-4CD1-9DB2-A76E6024C7FC}">
      <dgm:prSet/>
      <dgm:spPr/>
      <dgm:t>
        <a:bodyPr/>
        <a:lstStyle/>
        <a:p>
          <a:endParaRPr lang="en-US"/>
        </a:p>
      </dgm:t>
    </dgm:pt>
    <dgm:pt modelId="{04976B85-B771-4C62-8DF7-D817F91A4FBC}">
      <dgm:prSet/>
      <dgm:spPr/>
      <dgm:t>
        <a:bodyPr/>
        <a:lstStyle/>
        <a:p>
          <a:r>
            <a:rPr lang="vi-VN" b="1"/>
            <a:t>- Đảm bảo website có thể tải nhanh và hoạt động được trên các trình duyệt, thiết bị.</a:t>
          </a:r>
          <a:endParaRPr lang="en-US"/>
        </a:p>
      </dgm:t>
    </dgm:pt>
    <dgm:pt modelId="{75C691D8-A14A-4917-9C68-6DD576F1B96B}" type="parTrans" cxnId="{E3CE24C2-B9A7-4188-A69C-52489D6C7BD1}">
      <dgm:prSet/>
      <dgm:spPr/>
      <dgm:t>
        <a:bodyPr/>
        <a:lstStyle/>
        <a:p>
          <a:endParaRPr lang="en-US"/>
        </a:p>
      </dgm:t>
    </dgm:pt>
    <dgm:pt modelId="{CC79B3DD-09EC-4FF0-95EA-A31B8A163D0B}" type="sibTrans" cxnId="{E3CE24C2-B9A7-4188-A69C-52489D6C7BD1}">
      <dgm:prSet/>
      <dgm:spPr/>
      <dgm:t>
        <a:bodyPr/>
        <a:lstStyle/>
        <a:p>
          <a:endParaRPr lang="en-US"/>
        </a:p>
      </dgm:t>
    </dgm:pt>
    <dgm:pt modelId="{490BE059-DCC4-4C6D-8598-A6E7B02DC9F1}">
      <dgm:prSet/>
      <dgm:spPr/>
      <dgm:t>
        <a:bodyPr/>
        <a:lstStyle/>
        <a:p>
          <a:r>
            <a:rPr lang="vi-VN" b="1"/>
            <a:t>Đối tượng và phạm vi nghiên cứu</a:t>
          </a:r>
          <a:endParaRPr lang="en-US"/>
        </a:p>
      </dgm:t>
    </dgm:pt>
    <dgm:pt modelId="{8AF56B9C-F654-476D-A2E1-EB72F20E6236}" type="parTrans" cxnId="{B253AD61-D989-4B46-A042-D6874F6DD809}">
      <dgm:prSet/>
      <dgm:spPr/>
      <dgm:t>
        <a:bodyPr/>
        <a:lstStyle/>
        <a:p>
          <a:endParaRPr lang="en-US"/>
        </a:p>
      </dgm:t>
    </dgm:pt>
    <dgm:pt modelId="{6C61C1B1-A509-4677-8FE1-1753E1004176}" type="sibTrans" cxnId="{B253AD61-D989-4B46-A042-D6874F6DD809}">
      <dgm:prSet/>
      <dgm:spPr/>
      <dgm:t>
        <a:bodyPr/>
        <a:lstStyle/>
        <a:p>
          <a:endParaRPr lang="en-US"/>
        </a:p>
      </dgm:t>
    </dgm:pt>
    <dgm:pt modelId="{D6C68695-AAEC-47D4-924F-99F0EBCFF785}">
      <dgm:prSet/>
      <dgm:spPr/>
      <dgm:t>
        <a:bodyPr/>
        <a:lstStyle/>
        <a:p>
          <a:r>
            <a:rPr lang="vi-VN" b="1"/>
            <a:t>Thiết kế front-end bằng HTML, CSS, Tailwind CSS và JavaScript, dùng framework Tailwind Css để tăng tính thẩm mĩ cho trang web giới thiệu cây cảnh mini.</a:t>
          </a:r>
          <a:endParaRPr lang="en-US"/>
        </a:p>
      </dgm:t>
    </dgm:pt>
    <dgm:pt modelId="{708CF21D-E2D9-490C-8D47-6683ABE33154}" type="parTrans" cxnId="{C87F9BC9-CDCF-4D2A-B55B-E4471AF1DD36}">
      <dgm:prSet/>
      <dgm:spPr/>
      <dgm:t>
        <a:bodyPr/>
        <a:lstStyle/>
        <a:p>
          <a:endParaRPr lang="en-US"/>
        </a:p>
      </dgm:t>
    </dgm:pt>
    <dgm:pt modelId="{EFAFC637-4ADB-4C59-B6FC-521F2CCB93C8}" type="sibTrans" cxnId="{C87F9BC9-CDCF-4D2A-B55B-E4471AF1DD36}">
      <dgm:prSet/>
      <dgm:spPr/>
      <dgm:t>
        <a:bodyPr/>
        <a:lstStyle/>
        <a:p>
          <a:endParaRPr lang="en-US"/>
        </a:p>
      </dgm:t>
    </dgm:pt>
    <dgm:pt modelId="{8383BD47-BBB1-4FE5-BA86-F266E9301388}">
      <dgm:prSet/>
      <dgm:spPr/>
      <dgm:t>
        <a:bodyPr/>
        <a:lstStyle/>
        <a:p>
          <a:r>
            <a:rPr lang="vi-VN" b="1"/>
            <a:t>Phương pháp nghiên cứu</a:t>
          </a:r>
          <a:endParaRPr lang="en-US"/>
        </a:p>
      </dgm:t>
    </dgm:pt>
    <dgm:pt modelId="{3F20C069-7C28-455E-A89C-51328E540833}" type="parTrans" cxnId="{7868DB89-B6E5-4857-8D22-5108158E7E3A}">
      <dgm:prSet/>
      <dgm:spPr/>
      <dgm:t>
        <a:bodyPr/>
        <a:lstStyle/>
        <a:p>
          <a:endParaRPr lang="en-US"/>
        </a:p>
      </dgm:t>
    </dgm:pt>
    <dgm:pt modelId="{310FABD6-CB2F-452D-B22D-F2D22BF758C4}" type="sibTrans" cxnId="{7868DB89-B6E5-4857-8D22-5108158E7E3A}">
      <dgm:prSet/>
      <dgm:spPr/>
      <dgm:t>
        <a:bodyPr/>
        <a:lstStyle/>
        <a:p>
          <a:endParaRPr lang="en-US"/>
        </a:p>
      </dgm:t>
    </dgm:pt>
    <dgm:pt modelId="{489008CF-5D8D-4823-BD6D-A60D4F629594}">
      <dgm:prSet/>
      <dgm:spPr/>
      <dgm:t>
        <a:bodyPr/>
        <a:lstStyle/>
        <a:p>
          <a:r>
            <a:rPr lang="vi-VN" b="1"/>
            <a:t>Phương pháp nghiên cứu lý thuyết:</a:t>
          </a:r>
          <a:endParaRPr lang="en-US"/>
        </a:p>
      </dgm:t>
    </dgm:pt>
    <dgm:pt modelId="{F6CBD4CF-F12D-4563-8BC0-ACAE123EE2A7}" type="parTrans" cxnId="{395316D0-DF7C-4DD8-B339-5832C870A296}">
      <dgm:prSet/>
      <dgm:spPr/>
      <dgm:t>
        <a:bodyPr/>
        <a:lstStyle/>
        <a:p>
          <a:endParaRPr lang="en-US"/>
        </a:p>
      </dgm:t>
    </dgm:pt>
    <dgm:pt modelId="{B2AF0B70-7A1E-49F3-95D4-ADE49DF93C25}" type="sibTrans" cxnId="{395316D0-DF7C-4DD8-B339-5832C870A296}">
      <dgm:prSet/>
      <dgm:spPr/>
      <dgm:t>
        <a:bodyPr/>
        <a:lstStyle/>
        <a:p>
          <a:endParaRPr lang="en-US"/>
        </a:p>
      </dgm:t>
    </dgm:pt>
    <dgm:pt modelId="{40A173CA-E4C6-45F5-8644-1E2CA2AEEAA5}">
      <dgm:prSet/>
      <dgm:spPr/>
      <dgm:t>
        <a:bodyPr/>
        <a:lstStyle/>
        <a:p>
          <a:r>
            <a:rPr lang="vi-VN" b="1"/>
            <a:t>Nghiên cứu các công nghệ Framework như Tailwind cho front-end, tìm hiểu các kiến thức liên quan đến chủ đề cây cảnh mini.</a:t>
          </a:r>
          <a:endParaRPr lang="en-US"/>
        </a:p>
      </dgm:t>
    </dgm:pt>
    <dgm:pt modelId="{36B52035-4381-4C6D-B3D0-E32E8E449A3D}" type="parTrans" cxnId="{88FC85EF-95AE-41EB-BAAD-5BF170A124B8}">
      <dgm:prSet/>
      <dgm:spPr/>
      <dgm:t>
        <a:bodyPr/>
        <a:lstStyle/>
        <a:p>
          <a:endParaRPr lang="en-US"/>
        </a:p>
      </dgm:t>
    </dgm:pt>
    <dgm:pt modelId="{D4E6E02F-5B9D-4C57-AC4F-5F98243BAABB}" type="sibTrans" cxnId="{88FC85EF-95AE-41EB-BAAD-5BF170A124B8}">
      <dgm:prSet/>
      <dgm:spPr/>
      <dgm:t>
        <a:bodyPr/>
        <a:lstStyle/>
        <a:p>
          <a:endParaRPr lang="en-US"/>
        </a:p>
      </dgm:t>
    </dgm:pt>
    <dgm:pt modelId="{43AA335C-07B9-42FE-8AA9-FCE599D5EBBA}">
      <dgm:prSet/>
      <dgm:spPr/>
      <dgm:t>
        <a:bodyPr/>
        <a:lstStyle/>
        <a:p>
          <a:r>
            <a:rPr lang="vi-VN" b="1"/>
            <a:t>Phương pháp thực nghiệm: </a:t>
          </a:r>
          <a:endParaRPr lang="en-US"/>
        </a:p>
      </dgm:t>
    </dgm:pt>
    <dgm:pt modelId="{5C04B52A-7FB8-4C13-8E39-346DBE1BE9B4}" type="parTrans" cxnId="{2813EF28-2485-4F31-8092-39186A9093B7}">
      <dgm:prSet/>
      <dgm:spPr/>
      <dgm:t>
        <a:bodyPr/>
        <a:lstStyle/>
        <a:p>
          <a:endParaRPr lang="en-US"/>
        </a:p>
      </dgm:t>
    </dgm:pt>
    <dgm:pt modelId="{EE2264FC-CB55-48B7-B8E9-DDD36B029BFE}" type="sibTrans" cxnId="{2813EF28-2485-4F31-8092-39186A9093B7}">
      <dgm:prSet/>
      <dgm:spPr/>
      <dgm:t>
        <a:bodyPr/>
        <a:lstStyle/>
        <a:p>
          <a:endParaRPr lang="en-US"/>
        </a:p>
      </dgm:t>
    </dgm:pt>
    <dgm:pt modelId="{C188C6C7-D129-42CE-A983-2E83678FC7AE}">
      <dgm:prSet/>
      <dgm:spPr/>
      <dgm:t>
        <a:bodyPr/>
        <a:lstStyle/>
        <a:p>
          <a:r>
            <a:rPr lang="vi-VN" b="1"/>
            <a:t>Tham khảo một số trang web hiện có để lên ý tưởng thiết kế giao diện.</a:t>
          </a:r>
          <a:endParaRPr lang="en-US"/>
        </a:p>
      </dgm:t>
    </dgm:pt>
    <dgm:pt modelId="{7898031B-C138-410C-8D99-2D4BAB566ECD}" type="parTrans" cxnId="{E842DFDD-6C03-401D-B4D0-86373DB13210}">
      <dgm:prSet/>
      <dgm:spPr/>
      <dgm:t>
        <a:bodyPr/>
        <a:lstStyle/>
        <a:p>
          <a:endParaRPr lang="en-US"/>
        </a:p>
      </dgm:t>
    </dgm:pt>
    <dgm:pt modelId="{E67E7E6F-7475-47A5-9944-789B7F7DD66F}" type="sibTrans" cxnId="{E842DFDD-6C03-401D-B4D0-86373DB13210}">
      <dgm:prSet/>
      <dgm:spPr/>
      <dgm:t>
        <a:bodyPr/>
        <a:lstStyle/>
        <a:p>
          <a:endParaRPr lang="en-US"/>
        </a:p>
      </dgm:t>
    </dgm:pt>
    <dgm:pt modelId="{694078BB-EBB5-4AB6-9543-B4459879290A}" type="pres">
      <dgm:prSet presAssocID="{0526E741-967F-4108-B771-4E1C0412C742}" presName="diagram" presStyleCnt="0">
        <dgm:presLayoutVars>
          <dgm:dir/>
          <dgm:resizeHandles val="exact"/>
        </dgm:presLayoutVars>
      </dgm:prSet>
      <dgm:spPr/>
    </dgm:pt>
    <dgm:pt modelId="{2D6A0572-C407-484A-A397-D34BEA137AEB}" type="pres">
      <dgm:prSet presAssocID="{8FF23C27-CD17-4700-82BF-EB221C53B6B8}" presName="node" presStyleLbl="node1" presStyleIdx="0" presStyleCnt="10">
        <dgm:presLayoutVars>
          <dgm:bulletEnabled val="1"/>
        </dgm:presLayoutVars>
      </dgm:prSet>
      <dgm:spPr/>
    </dgm:pt>
    <dgm:pt modelId="{14FBDC07-E89D-4B61-A5D1-3A0499884511}" type="pres">
      <dgm:prSet presAssocID="{97552EEF-6379-43B8-B14C-A9C74A63D9BB}" presName="sibTrans" presStyleCnt="0"/>
      <dgm:spPr/>
    </dgm:pt>
    <dgm:pt modelId="{693E6AAD-5BF2-4B85-AFAE-5F272CD22B55}" type="pres">
      <dgm:prSet presAssocID="{626EEE35-1D9D-49DB-8D94-FEDE0A0DEC3B}" presName="node" presStyleLbl="node1" presStyleIdx="1" presStyleCnt="10">
        <dgm:presLayoutVars>
          <dgm:bulletEnabled val="1"/>
        </dgm:presLayoutVars>
      </dgm:prSet>
      <dgm:spPr/>
    </dgm:pt>
    <dgm:pt modelId="{4DDEDE95-9B66-4FB0-B4DF-AD9A790E2226}" type="pres">
      <dgm:prSet presAssocID="{5129DD13-320B-4120-ADEE-9E536CB47249}" presName="sibTrans" presStyleCnt="0"/>
      <dgm:spPr/>
    </dgm:pt>
    <dgm:pt modelId="{985C537F-2B42-43E3-AEFE-040FA5B21CD5}" type="pres">
      <dgm:prSet presAssocID="{04976B85-B771-4C62-8DF7-D817F91A4FBC}" presName="node" presStyleLbl="node1" presStyleIdx="2" presStyleCnt="10">
        <dgm:presLayoutVars>
          <dgm:bulletEnabled val="1"/>
        </dgm:presLayoutVars>
      </dgm:prSet>
      <dgm:spPr/>
    </dgm:pt>
    <dgm:pt modelId="{F09062D1-12BB-4F3F-8458-38AB419CD6EC}" type="pres">
      <dgm:prSet presAssocID="{CC79B3DD-09EC-4FF0-95EA-A31B8A163D0B}" presName="sibTrans" presStyleCnt="0"/>
      <dgm:spPr/>
    </dgm:pt>
    <dgm:pt modelId="{B42FEF60-C08A-45FE-896C-2150368AD652}" type="pres">
      <dgm:prSet presAssocID="{490BE059-DCC4-4C6D-8598-A6E7B02DC9F1}" presName="node" presStyleLbl="node1" presStyleIdx="3" presStyleCnt="10">
        <dgm:presLayoutVars>
          <dgm:bulletEnabled val="1"/>
        </dgm:presLayoutVars>
      </dgm:prSet>
      <dgm:spPr/>
    </dgm:pt>
    <dgm:pt modelId="{CEC4943C-F2D4-45DA-BA40-13538EC3964A}" type="pres">
      <dgm:prSet presAssocID="{6C61C1B1-A509-4677-8FE1-1753E1004176}" presName="sibTrans" presStyleCnt="0"/>
      <dgm:spPr/>
    </dgm:pt>
    <dgm:pt modelId="{F7A5720D-BEBD-4E09-B441-B8A58C7A19C3}" type="pres">
      <dgm:prSet presAssocID="{D6C68695-AAEC-47D4-924F-99F0EBCFF785}" presName="node" presStyleLbl="node1" presStyleIdx="4" presStyleCnt="10">
        <dgm:presLayoutVars>
          <dgm:bulletEnabled val="1"/>
        </dgm:presLayoutVars>
      </dgm:prSet>
      <dgm:spPr/>
    </dgm:pt>
    <dgm:pt modelId="{632DAEB4-0F31-4C1C-8282-4D22D31D95CD}" type="pres">
      <dgm:prSet presAssocID="{EFAFC637-4ADB-4C59-B6FC-521F2CCB93C8}" presName="sibTrans" presStyleCnt="0"/>
      <dgm:spPr/>
    </dgm:pt>
    <dgm:pt modelId="{984D7227-837D-4835-86F4-DB1438D19AAC}" type="pres">
      <dgm:prSet presAssocID="{8383BD47-BBB1-4FE5-BA86-F266E9301388}" presName="node" presStyleLbl="node1" presStyleIdx="5" presStyleCnt="10">
        <dgm:presLayoutVars>
          <dgm:bulletEnabled val="1"/>
        </dgm:presLayoutVars>
      </dgm:prSet>
      <dgm:spPr/>
    </dgm:pt>
    <dgm:pt modelId="{4762EF88-E303-4E4F-9B5D-F4BF6485D8F2}" type="pres">
      <dgm:prSet presAssocID="{310FABD6-CB2F-452D-B22D-F2D22BF758C4}" presName="sibTrans" presStyleCnt="0"/>
      <dgm:spPr/>
    </dgm:pt>
    <dgm:pt modelId="{449F96E7-5185-4037-96A5-7D4DA3C7B9E0}" type="pres">
      <dgm:prSet presAssocID="{489008CF-5D8D-4823-BD6D-A60D4F629594}" presName="node" presStyleLbl="node1" presStyleIdx="6" presStyleCnt="10">
        <dgm:presLayoutVars>
          <dgm:bulletEnabled val="1"/>
        </dgm:presLayoutVars>
      </dgm:prSet>
      <dgm:spPr/>
    </dgm:pt>
    <dgm:pt modelId="{3FA0B0AC-2C6E-4486-A77D-278FC12386D8}" type="pres">
      <dgm:prSet presAssocID="{B2AF0B70-7A1E-49F3-95D4-ADE49DF93C25}" presName="sibTrans" presStyleCnt="0"/>
      <dgm:spPr/>
    </dgm:pt>
    <dgm:pt modelId="{4AD883AA-755E-42AC-9FE9-16A9130FE4AD}" type="pres">
      <dgm:prSet presAssocID="{40A173CA-E4C6-45F5-8644-1E2CA2AEEAA5}" presName="node" presStyleLbl="node1" presStyleIdx="7" presStyleCnt="10">
        <dgm:presLayoutVars>
          <dgm:bulletEnabled val="1"/>
        </dgm:presLayoutVars>
      </dgm:prSet>
      <dgm:spPr/>
    </dgm:pt>
    <dgm:pt modelId="{3D1061D4-BF3F-4548-AACC-E107728A6888}" type="pres">
      <dgm:prSet presAssocID="{D4E6E02F-5B9D-4C57-AC4F-5F98243BAABB}" presName="sibTrans" presStyleCnt="0"/>
      <dgm:spPr/>
    </dgm:pt>
    <dgm:pt modelId="{CF7FA7B7-7D87-40CA-A2E8-98DECFF82879}" type="pres">
      <dgm:prSet presAssocID="{43AA335C-07B9-42FE-8AA9-FCE599D5EBBA}" presName="node" presStyleLbl="node1" presStyleIdx="8" presStyleCnt="10">
        <dgm:presLayoutVars>
          <dgm:bulletEnabled val="1"/>
        </dgm:presLayoutVars>
      </dgm:prSet>
      <dgm:spPr/>
    </dgm:pt>
    <dgm:pt modelId="{9EFF2F54-8EDF-4BCE-A754-6B49E13F59EB}" type="pres">
      <dgm:prSet presAssocID="{EE2264FC-CB55-48B7-B8E9-DDD36B029BFE}" presName="sibTrans" presStyleCnt="0"/>
      <dgm:spPr/>
    </dgm:pt>
    <dgm:pt modelId="{03F3995A-75FE-441D-A97C-CB443A98152C}" type="pres">
      <dgm:prSet presAssocID="{C188C6C7-D129-42CE-A983-2E83678FC7AE}" presName="node" presStyleLbl="node1" presStyleIdx="9" presStyleCnt="10">
        <dgm:presLayoutVars>
          <dgm:bulletEnabled val="1"/>
        </dgm:presLayoutVars>
      </dgm:prSet>
      <dgm:spPr/>
    </dgm:pt>
  </dgm:ptLst>
  <dgm:cxnLst>
    <dgm:cxn modelId="{95EE0804-2C48-4754-94DE-78580C2E875C}" type="presOf" srcId="{43AA335C-07B9-42FE-8AA9-FCE599D5EBBA}" destId="{CF7FA7B7-7D87-40CA-A2E8-98DECFF82879}" srcOrd="0" destOrd="0" presId="urn:microsoft.com/office/officeart/2005/8/layout/default"/>
    <dgm:cxn modelId="{09FE530C-C412-4FE9-8D1E-63E94F958461}" type="presOf" srcId="{489008CF-5D8D-4823-BD6D-A60D4F629594}" destId="{449F96E7-5185-4037-96A5-7D4DA3C7B9E0}" srcOrd="0" destOrd="0" presId="urn:microsoft.com/office/officeart/2005/8/layout/default"/>
    <dgm:cxn modelId="{2813EF28-2485-4F31-8092-39186A9093B7}" srcId="{0526E741-967F-4108-B771-4E1C0412C742}" destId="{43AA335C-07B9-42FE-8AA9-FCE599D5EBBA}" srcOrd="8" destOrd="0" parTransId="{5C04B52A-7FB8-4C13-8E39-346DBE1BE9B4}" sibTransId="{EE2264FC-CB55-48B7-B8E9-DDD36B029BFE}"/>
    <dgm:cxn modelId="{F07A0237-5E8A-4358-843A-1A9CA03C4FBE}" type="presOf" srcId="{0526E741-967F-4108-B771-4E1C0412C742}" destId="{694078BB-EBB5-4AB6-9543-B4459879290A}" srcOrd="0" destOrd="0" presId="urn:microsoft.com/office/officeart/2005/8/layout/default"/>
    <dgm:cxn modelId="{E336905C-FFA7-478C-ADFC-F96CACAD32F2}" type="presOf" srcId="{04976B85-B771-4C62-8DF7-D817F91A4FBC}" destId="{985C537F-2B42-43E3-AEFE-040FA5B21CD5}" srcOrd="0" destOrd="0" presId="urn:microsoft.com/office/officeart/2005/8/layout/default"/>
    <dgm:cxn modelId="{B253AD61-D989-4B46-A042-D6874F6DD809}" srcId="{0526E741-967F-4108-B771-4E1C0412C742}" destId="{490BE059-DCC4-4C6D-8598-A6E7B02DC9F1}" srcOrd="3" destOrd="0" parTransId="{8AF56B9C-F654-476D-A2E1-EB72F20E6236}" sibTransId="{6C61C1B1-A509-4677-8FE1-1753E1004176}"/>
    <dgm:cxn modelId="{7D741D46-6CB1-47A5-84A9-E5B7C553C649}" type="presOf" srcId="{D6C68695-AAEC-47D4-924F-99F0EBCFF785}" destId="{F7A5720D-BEBD-4E09-B441-B8A58C7A19C3}" srcOrd="0" destOrd="0" presId="urn:microsoft.com/office/officeart/2005/8/layout/default"/>
    <dgm:cxn modelId="{CCADA87A-F23C-4FD0-93BD-616D6C52420D}" type="presOf" srcId="{490BE059-DCC4-4C6D-8598-A6E7B02DC9F1}" destId="{B42FEF60-C08A-45FE-896C-2150368AD652}" srcOrd="0" destOrd="0" presId="urn:microsoft.com/office/officeart/2005/8/layout/default"/>
    <dgm:cxn modelId="{7868DB89-B6E5-4857-8D22-5108158E7E3A}" srcId="{0526E741-967F-4108-B771-4E1C0412C742}" destId="{8383BD47-BBB1-4FE5-BA86-F266E9301388}" srcOrd="5" destOrd="0" parTransId="{3F20C069-7C28-455E-A89C-51328E540833}" sibTransId="{310FABD6-CB2F-452D-B22D-F2D22BF758C4}"/>
    <dgm:cxn modelId="{C570E392-77DB-4893-9FB6-B3340E7F4392}" srcId="{0526E741-967F-4108-B771-4E1C0412C742}" destId="{8FF23C27-CD17-4700-82BF-EB221C53B6B8}" srcOrd="0" destOrd="0" parTransId="{986A5B58-8788-4F63-A6A1-8DC807A0E50B}" sibTransId="{97552EEF-6379-43B8-B14C-A9C74A63D9BB}"/>
    <dgm:cxn modelId="{6458F999-183D-4D68-8AEC-68BA1C8B31ED}" type="presOf" srcId="{40A173CA-E4C6-45F5-8644-1E2CA2AEEAA5}" destId="{4AD883AA-755E-42AC-9FE9-16A9130FE4AD}" srcOrd="0" destOrd="0" presId="urn:microsoft.com/office/officeart/2005/8/layout/default"/>
    <dgm:cxn modelId="{452FBAA4-8FF5-4CD1-9DB2-A76E6024C7FC}" srcId="{0526E741-967F-4108-B771-4E1C0412C742}" destId="{626EEE35-1D9D-49DB-8D94-FEDE0A0DEC3B}" srcOrd="1" destOrd="0" parTransId="{4531C69D-936E-4EE6-84BB-F7B5357062ED}" sibTransId="{5129DD13-320B-4120-ADEE-9E536CB47249}"/>
    <dgm:cxn modelId="{E3CE24C2-B9A7-4188-A69C-52489D6C7BD1}" srcId="{0526E741-967F-4108-B771-4E1C0412C742}" destId="{04976B85-B771-4C62-8DF7-D817F91A4FBC}" srcOrd="2" destOrd="0" parTransId="{75C691D8-A14A-4917-9C68-6DD576F1B96B}" sibTransId="{CC79B3DD-09EC-4FF0-95EA-A31B8A163D0B}"/>
    <dgm:cxn modelId="{C87F9BC9-CDCF-4D2A-B55B-E4471AF1DD36}" srcId="{0526E741-967F-4108-B771-4E1C0412C742}" destId="{D6C68695-AAEC-47D4-924F-99F0EBCFF785}" srcOrd="4" destOrd="0" parTransId="{708CF21D-E2D9-490C-8D47-6683ABE33154}" sibTransId="{EFAFC637-4ADB-4C59-B6FC-521F2CCB93C8}"/>
    <dgm:cxn modelId="{0AE609CA-764B-46AA-82F9-DB660D4934A9}" type="presOf" srcId="{8FF23C27-CD17-4700-82BF-EB221C53B6B8}" destId="{2D6A0572-C407-484A-A397-D34BEA137AEB}" srcOrd="0" destOrd="0" presId="urn:microsoft.com/office/officeart/2005/8/layout/default"/>
    <dgm:cxn modelId="{395316D0-DF7C-4DD8-B339-5832C870A296}" srcId="{0526E741-967F-4108-B771-4E1C0412C742}" destId="{489008CF-5D8D-4823-BD6D-A60D4F629594}" srcOrd="6" destOrd="0" parTransId="{F6CBD4CF-F12D-4563-8BC0-ACAE123EE2A7}" sibTransId="{B2AF0B70-7A1E-49F3-95D4-ADE49DF93C25}"/>
    <dgm:cxn modelId="{7FC6DED0-5748-47DF-A09E-57C2C77DA6D7}" type="presOf" srcId="{C188C6C7-D129-42CE-A983-2E83678FC7AE}" destId="{03F3995A-75FE-441D-A97C-CB443A98152C}" srcOrd="0" destOrd="0" presId="urn:microsoft.com/office/officeart/2005/8/layout/default"/>
    <dgm:cxn modelId="{79E5FFD6-5F95-4878-BC44-F1C33D982F55}" type="presOf" srcId="{8383BD47-BBB1-4FE5-BA86-F266E9301388}" destId="{984D7227-837D-4835-86F4-DB1438D19AAC}" srcOrd="0" destOrd="0" presId="urn:microsoft.com/office/officeart/2005/8/layout/default"/>
    <dgm:cxn modelId="{E842DFDD-6C03-401D-B4D0-86373DB13210}" srcId="{0526E741-967F-4108-B771-4E1C0412C742}" destId="{C188C6C7-D129-42CE-A983-2E83678FC7AE}" srcOrd="9" destOrd="0" parTransId="{7898031B-C138-410C-8D99-2D4BAB566ECD}" sibTransId="{E67E7E6F-7475-47A5-9944-789B7F7DD66F}"/>
    <dgm:cxn modelId="{DCE60CEF-90AA-45EF-BEF6-516F69641FCB}" type="presOf" srcId="{626EEE35-1D9D-49DB-8D94-FEDE0A0DEC3B}" destId="{693E6AAD-5BF2-4B85-AFAE-5F272CD22B55}" srcOrd="0" destOrd="0" presId="urn:microsoft.com/office/officeart/2005/8/layout/default"/>
    <dgm:cxn modelId="{88FC85EF-95AE-41EB-BAAD-5BF170A124B8}" srcId="{0526E741-967F-4108-B771-4E1C0412C742}" destId="{40A173CA-E4C6-45F5-8644-1E2CA2AEEAA5}" srcOrd="7" destOrd="0" parTransId="{36B52035-4381-4C6D-B3D0-E32E8E449A3D}" sibTransId="{D4E6E02F-5B9D-4C57-AC4F-5F98243BAABB}"/>
    <dgm:cxn modelId="{4AB33652-EAAC-46B9-88CF-29E29D68CBEF}" type="presParOf" srcId="{694078BB-EBB5-4AB6-9543-B4459879290A}" destId="{2D6A0572-C407-484A-A397-D34BEA137AEB}" srcOrd="0" destOrd="0" presId="urn:microsoft.com/office/officeart/2005/8/layout/default"/>
    <dgm:cxn modelId="{AE51E8C1-71BF-4E12-84F2-F204286A4EE6}" type="presParOf" srcId="{694078BB-EBB5-4AB6-9543-B4459879290A}" destId="{14FBDC07-E89D-4B61-A5D1-3A0499884511}" srcOrd="1" destOrd="0" presId="urn:microsoft.com/office/officeart/2005/8/layout/default"/>
    <dgm:cxn modelId="{CE04EC40-C3B9-4F8A-B365-FF461874DE07}" type="presParOf" srcId="{694078BB-EBB5-4AB6-9543-B4459879290A}" destId="{693E6AAD-5BF2-4B85-AFAE-5F272CD22B55}" srcOrd="2" destOrd="0" presId="urn:microsoft.com/office/officeart/2005/8/layout/default"/>
    <dgm:cxn modelId="{743F4065-8693-40CE-9ECB-45FB072E996B}" type="presParOf" srcId="{694078BB-EBB5-4AB6-9543-B4459879290A}" destId="{4DDEDE95-9B66-4FB0-B4DF-AD9A790E2226}" srcOrd="3" destOrd="0" presId="urn:microsoft.com/office/officeart/2005/8/layout/default"/>
    <dgm:cxn modelId="{6494C9F6-E831-47C8-B51B-1B9A0746024C}" type="presParOf" srcId="{694078BB-EBB5-4AB6-9543-B4459879290A}" destId="{985C537F-2B42-43E3-AEFE-040FA5B21CD5}" srcOrd="4" destOrd="0" presId="urn:microsoft.com/office/officeart/2005/8/layout/default"/>
    <dgm:cxn modelId="{E295E6C0-682D-4F74-90AA-3F19DE7EC925}" type="presParOf" srcId="{694078BB-EBB5-4AB6-9543-B4459879290A}" destId="{F09062D1-12BB-4F3F-8458-38AB419CD6EC}" srcOrd="5" destOrd="0" presId="urn:microsoft.com/office/officeart/2005/8/layout/default"/>
    <dgm:cxn modelId="{D1934A2A-EF04-45FB-BD3A-ECB25BD01304}" type="presParOf" srcId="{694078BB-EBB5-4AB6-9543-B4459879290A}" destId="{B42FEF60-C08A-45FE-896C-2150368AD652}" srcOrd="6" destOrd="0" presId="urn:microsoft.com/office/officeart/2005/8/layout/default"/>
    <dgm:cxn modelId="{BBE91B77-870A-4ED1-A67A-DDAD9973E35D}" type="presParOf" srcId="{694078BB-EBB5-4AB6-9543-B4459879290A}" destId="{CEC4943C-F2D4-45DA-BA40-13538EC3964A}" srcOrd="7" destOrd="0" presId="urn:microsoft.com/office/officeart/2005/8/layout/default"/>
    <dgm:cxn modelId="{B7F0CB9C-5BEA-445C-876C-D27F1AADFB83}" type="presParOf" srcId="{694078BB-EBB5-4AB6-9543-B4459879290A}" destId="{F7A5720D-BEBD-4E09-B441-B8A58C7A19C3}" srcOrd="8" destOrd="0" presId="urn:microsoft.com/office/officeart/2005/8/layout/default"/>
    <dgm:cxn modelId="{1F98EB99-4422-4FDC-8E77-0424456624F9}" type="presParOf" srcId="{694078BB-EBB5-4AB6-9543-B4459879290A}" destId="{632DAEB4-0F31-4C1C-8282-4D22D31D95CD}" srcOrd="9" destOrd="0" presId="urn:microsoft.com/office/officeart/2005/8/layout/default"/>
    <dgm:cxn modelId="{0B198D94-F1C9-4A1C-923B-3C0F24079628}" type="presParOf" srcId="{694078BB-EBB5-4AB6-9543-B4459879290A}" destId="{984D7227-837D-4835-86F4-DB1438D19AAC}" srcOrd="10" destOrd="0" presId="urn:microsoft.com/office/officeart/2005/8/layout/default"/>
    <dgm:cxn modelId="{7DB74D5A-7E1A-4C2C-BD28-8D2C664F590F}" type="presParOf" srcId="{694078BB-EBB5-4AB6-9543-B4459879290A}" destId="{4762EF88-E303-4E4F-9B5D-F4BF6485D8F2}" srcOrd="11" destOrd="0" presId="urn:microsoft.com/office/officeart/2005/8/layout/default"/>
    <dgm:cxn modelId="{3C0636EE-9361-43C0-B394-08C8FAA34E52}" type="presParOf" srcId="{694078BB-EBB5-4AB6-9543-B4459879290A}" destId="{449F96E7-5185-4037-96A5-7D4DA3C7B9E0}" srcOrd="12" destOrd="0" presId="urn:microsoft.com/office/officeart/2005/8/layout/default"/>
    <dgm:cxn modelId="{4EB0178F-44CA-4505-83C1-DC98EE773DA1}" type="presParOf" srcId="{694078BB-EBB5-4AB6-9543-B4459879290A}" destId="{3FA0B0AC-2C6E-4486-A77D-278FC12386D8}" srcOrd="13" destOrd="0" presId="urn:microsoft.com/office/officeart/2005/8/layout/default"/>
    <dgm:cxn modelId="{DF301C4C-41BF-4557-896F-EAAC14687C00}" type="presParOf" srcId="{694078BB-EBB5-4AB6-9543-B4459879290A}" destId="{4AD883AA-755E-42AC-9FE9-16A9130FE4AD}" srcOrd="14" destOrd="0" presId="urn:microsoft.com/office/officeart/2005/8/layout/default"/>
    <dgm:cxn modelId="{C0165A41-AD2D-4FBC-9ABC-FACA0A7B3F91}" type="presParOf" srcId="{694078BB-EBB5-4AB6-9543-B4459879290A}" destId="{3D1061D4-BF3F-4548-AACC-E107728A6888}" srcOrd="15" destOrd="0" presId="urn:microsoft.com/office/officeart/2005/8/layout/default"/>
    <dgm:cxn modelId="{0BF2B70E-E799-4020-8508-BB3F0A65F20C}" type="presParOf" srcId="{694078BB-EBB5-4AB6-9543-B4459879290A}" destId="{CF7FA7B7-7D87-40CA-A2E8-98DECFF82879}" srcOrd="16" destOrd="0" presId="urn:microsoft.com/office/officeart/2005/8/layout/default"/>
    <dgm:cxn modelId="{38747B66-25AB-4762-AF52-401E8ACF37FD}" type="presParOf" srcId="{694078BB-EBB5-4AB6-9543-B4459879290A}" destId="{9EFF2F54-8EDF-4BCE-A754-6B49E13F59EB}" srcOrd="17" destOrd="0" presId="urn:microsoft.com/office/officeart/2005/8/layout/default"/>
    <dgm:cxn modelId="{EFC5818A-F303-45FC-A0ED-BBC0F57443F0}" type="presParOf" srcId="{694078BB-EBB5-4AB6-9543-B4459879290A}" destId="{03F3995A-75FE-441D-A97C-CB443A98152C}"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B06F09-4528-4A7F-9ED8-B839F203B917}"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3C22773A-87F7-4A0E-8CAB-109D7EFE981E}">
      <dgm:prSet/>
      <dgm:spPr/>
      <dgm:t>
        <a:bodyPr/>
        <a:lstStyle/>
        <a:p>
          <a:r>
            <a:rPr lang="en-US"/>
            <a:t>Tìm Kiếm</a:t>
          </a:r>
        </a:p>
      </dgm:t>
    </dgm:pt>
    <dgm:pt modelId="{6FA1DE5B-62CE-4CC2-B81F-AF7908F19200}" type="parTrans" cxnId="{31DC3BC0-472F-4E15-8DE2-9E131CB81253}">
      <dgm:prSet/>
      <dgm:spPr/>
      <dgm:t>
        <a:bodyPr/>
        <a:lstStyle/>
        <a:p>
          <a:endParaRPr lang="en-US"/>
        </a:p>
      </dgm:t>
    </dgm:pt>
    <dgm:pt modelId="{7F0D47B8-2BCF-42B6-82AD-F5BBA5CC9542}" type="sibTrans" cxnId="{31DC3BC0-472F-4E15-8DE2-9E131CB81253}">
      <dgm:prSet/>
      <dgm:spPr/>
      <dgm:t>
        <a:bodyPr/>
        <a:lstStyle/>
        <a:p>
          <a:endParaRPr lang="en-US"/>
        </a:p>
      </dgm:t>
    </dgm:pt>
    <dgm:pt modelId="{93D55086-C584-47F4-B1CE-F87700066A3F}">
      <dgm:prSet/>
      <dgm:spPr/>
      <dgm:t>
        <a:bodyPr/>
        <a:lstStyle/>
        <a:p>
          <a:r>
            <a:rPr lang="en-US"/>
            <a:t>Liên Hệ</a:t>
          </a:r>
        </a:p>
      </dgm:t>
    </dgm:pt>
    <dgm:pt modelId="{E92004CD-E240-4EAB-A883-1B8F6ED5E890}" type="parTrans" cxnId="{0B6B559A-87C8-4382-AAE4-463C849D8A9F}">
      <dgm:prSet/>
      <dgm:spPr/>
      <dgm:t>
        <a:bodyPr/>
        <a:lstStyle/>
        <a:p>
          <a:endParaRPr lang="en-US"/>
        </a:p>
      </dgm:t>
    </dgm:pt>
    <dgm:pt modelId="{0EFEF9AF-ADE8-4E90-A84F-F81D0F825FAD}" type="sibTrans" cxnId="{0B6B559A-87C8-4382-AAE4-463C849D8A9F}">
      <dgm:prSet/>
      <dgm:spPr/>
      <dgm:t>
        <a:bodyPr/>
        <a:lstStyle/>
        <a:p>
          <a:endParaRPr lang="en-US"/>
        </a:p>
      </dgm:t>
    </dgm:pt>
    <dgm:pt modelId="{8A3498F2-CF1A-43F6-827E-0478604127C1}">
      <dgm:prSet/>
      <dgm:spPr/>
      <dgm:t>
        <a:bodyPr/>
        <a:lstStyle/>
        <a:p>
          <a:r>
            <a:rPr lang="en-US"/>
            <a:t>Đăng Nhập</a:t>
          </a:r>
        </a:p>
      </dgm:t>
    </dgm:pt>
    <dgm:pt modelId="{53C993C8-2FA5-4E62-9D2F-B824ABC2A5DB}" type="parTrans" cxnId="{D4A0CBEA-8C19-4C9A-8047-CCEF31B9356D}">
      <dgm:prSet/>
      <dgm:spPr/>
      <dgm:t>
        <a:bodyPr/>
        <a:lstStyle/>
        <a:p>
          <a:endParaRPr lang="en-US"/>
        </a:p>
      </dgm:t>
    </dgm:pt>
    <dgm:pt modelId="{5225DD89-E4DB-4B79-BEA3-DBCE0B38B911}" type="sibTrans" cxnId="{D4A0CBEA-8C19-4C9A-8047-CCEF31B9356D}">
      <dgm:prSet/>
      <dgm:spPr/>
      <dgm:t>
        <a:bodyPr/>
        <a:lstStyle/>
        <a:p>
          <a:endParaRPr lang="en-US"/>
        </a:p>
      </dgm:t>
    </dgm:pt>
    <dgm:pt modelId="{3006C26F-D2AA-4D06-A832-1721C879A2C2}">
      <dgm:prSet/>
      <dgm:spPr/>
      <dgm:t>
        <a:bodyPr/>
        <a:lstStyle/>
        <a:p>
          <a:r>
            <a:rPr lang="en-US"/>
            <a:t>Đăng Ký</a:t>
          </a:r>
        </a:p>
      </dgm:t>
    </dgm:pt>
    <dgm:pt modelId="{7C06B8D9-502B-439C-BD80-63CD3283DFD9}" type="parTrans" cxnId="{992AA85C-7035-4BE0-AC66-34BF1F462763}">
      <dgm:prSet/>
      <dgm:spPr/>
      <dgm:t>
        <a:bodyPr/>
        <a:lstStyle/>
        <a:p>
          <a:endParaRPr lang="en-US"/>
        </a:p>
      </dgm:t>
    </dgm:pt>
    <dgm:pt modelId="{362B63FE-E0AA-40B0-BEAF-E521AE8186D9}" type="sibTrans" cxnId="{992AA85C-7035-4BE0-AC66-34BF1F462763}">
      <dgm:prSet/>
      <dgm:spPr/>
      <dgm:t>
        <a:bodyPr/>
        <a:lstStyle/>
        <a:p>
          <a:endParaRPr lang="en-US"/>
        </a:p>
      </dgm:t>
    </dgm:pt>
    <dgm:pt modelId="{E3A62C6A-45E1-4292-9AFB-98BAD5A23C5C}">
      <dgm:prSet/>
      <dgm:spPr/>
      <dgm:t>
        <a:bodyPr/>
        <a:lstStyle/>
        <a:p>
          <a:r>
            <a:rPr lang="en-US"/>
            <a:t>Quên Mật Khẩu</a:t>
          </a:r>
        </a:p>
      </dgm:t>
    </dgm:pt>
    <dgm:pt modelId="{698F5425-10F5-411E-AA14-7E9E8423C427}" type="parTrans" cxnId="{A39A9E07-37EA-44D0-A796-AA80D377EE9F}">
      <dgm:prSet/>
      <dgm:spPr/>
      <dgm:t>
        <a:bodyPr/>
        <a:lstStyle/>
        <a:p>
          <a:endParaRPr lang="en-US"/>
        </a:p>
      </dgm:t>
    </dgm:pt>
    <dgm:pt modelId="{60174028-30E6-44DD-B383-42DFCE77D9B1}" type="sibTrans" cxnId="{A39A9E07-37EA-44D0-A796-AA80D377EE9F}">
      <dgm:prSet/>
      <dgm:spPr/>
      <dgm:t>
        <a:bodyPr/>
        <a:lstStyle/>
        <a:p>
          <a:endParaRPr lang="en-US"/>
        </a:p>
      </dgm:t>
    </dgm:pt>
    <dgm:pt modelId="{509857A4-EA0F-448D-BF6D-EE1108D5C0A8}">
      <dgm:prSet/>
      <dgm:spPr/>
      <dgm:t>
        <a:bodyPr/>
        <a:lstStyle/>
        <a:p>
          <a:r>
            <a:rPr lang="en-US"/>
            <a:t>Đánh Giá</a:t>
          </a:r>
        </a:p>
      </dgm:t>
    </dgm:pt>
    <dgm:pt modelId="{069B2A4E-FC36-4AAF-B827-E981455687F2}" type="parTrans" cxnId="{8B06B376-D5B5-4D12-9F11-BD8494F25683}">
      <dgm:prSet/>
      <dgm:spPr/>
      <dgm:t>
        <a:bodyPr/>
        <a:lstStyle/>
        <a:p>
          <a:endParaRPr lang="en-US"/>
        </a:p>
      </dgm:t>
    </dgm:pt>
    <dgm:pt modelId="{71A8A609-786A-4CE5-B57B-58C1DF6E3191}" type="sibTrans" cxnId="{8B06B376-D5B5-4D12-9F11-BD8494F25683}">
      <dgm:prSet/>
      <dgm:spPr/>
      <dgm:t>
        <a:bodyPr/>
        <a:lstStyle/>
        <a:p>
          <a:endParaRPr lang="en-US"/>
        </a:p>
      </dgm:t>
    </dgm:pt>
    <dgm:pt modelId="{2B0EF50E-C05E-4303-BE49-57ACD9BC3F0B}">
      <dgm:prSet/>
      <dgm:spPr/>
      <dgm:t>
        <a:bodyPr/>
        <a:lstStyle/>
        <a:p>
          <a:r>
            <a:rPr lang="en-US"/>
            <a:t>Xem Đặc Điểm </a:t>
          </a:r>
        </a:p>
      </dgm:t>
    </dgm:pt>
    <dgm:pt modelId="{455A75EE-386A-4948-990B-849A710108E8}" type="parTrans" cxnId="{6919D6C4-11FC-40D6-AC68-6564C2639DE9}">
      <dgm:prSet/>
      <dgm:spPr/>
      <dgm:t>
        <a:bodyPr/>
        <a:lstStyle/>
        <a:p>
          <a:endParaRPr lang="en-US"/>
        </a:p>
      </dgm:t>
    </dgm:pt>
    <dgm:pt modelId="{1E0E7628-973F-4669-9B25-E0889645D131}" type="sibTrans" cxnId="{6919D6C4-11FC-40D6-AC68-6564C2639DE9}">
      <dgm:prSet/>
      <dgm:spPr/>
      <dgm:t>
        <a:bodyPr/>
        <a:lstStyle/>
        <a:p>
          <a:endParaRPr lang="en-US"/>
        </a:p>
      </dgm:t>
    </dgm:pt>
    <dgm:pt modelId="{7EB8CC6B-9858-43B1-8733-CED5DB414E12}">
      <dgm:prSet/>
      <dgm:spPr/>
      <dgm:t>
        <a:bodyPr/>
        <a:lstStyle/>
        <a:p>
          <a:r>
            <a:rPr lang="en-US"/>
            <a:t>Đặt Khách Sạn</a:t>
          </a:r>
        </a:p>
      </dgm:t>
    </dgm:pt>
    <dgm:pt modelId="{8D7C267F-0CDA-4CA1-840C-0A23CF723C33}" type="parTrans" cxnId="{5153FA14-3E73-4259-8822-C60CC471F7AA}">
      <dgm:prSet/>
      <dgm:spPr/>
      <dgm:t>
        <a:bodyPr/>
        <a:lstStyle/>
        <a:p>
          <a:endParaRPr lang="en-US"/>
        </a:p>
      </dgm:t>
    </dgm:pt>
    <dgm:pt modelId="{93626E25-957B-4762-87DC-2E30F67E43A5}" type="sibTrans" cxnId="{5153FA14-3E73-4259-8822-C60CC471F7AA}">
      <dgm:prSet/>
      <dgm:spPr/>
      <dgm:t>
        <a:bodyPr/>
        <a:lstStyle/>
        <a:p>
          <a:endParaRPr lang="en-US"/>
        </a:p>
      </dgm:t>
    </dgm:pt>
    <dgm:pt modelId="{8403EF97-9B5F-48E5-8E21-ED1365189A51}">
      <dgm:prSet/>
      <dgm:spPr/>
      <dgm:t>
        <a:bodyPr/>
        <a:lstStyle/>
        <a:p>
          <a:r>
            <a:rPr lang="en-US"/>
            <a:t>Giới Thiệu</a:t>
          </a:r>
        </a:p>
      </dgm:t>
    </dgm:pt>
    <dgm:pt modelId="{9271F506-981B-41B7-BFE1-C603887EB184}" type="parTrans" cxnId="{233EB93C-3B7F-453D-8A70-8ABF7C62691F}">
      <dgm:prSet/>
      <dgm:spPr/>
      <dgm:t>
        <a:bodyPr/>
        <a:lstStyle/>
        <a:p>
          <a:endParaRPr lang="en-US"/>
        </a:p>
      </dgm:t>
    </dgm:pt>
    <dgm:pt modelId="{9FC7284D-0245-4E91-8C5B-FEFB5ADEA75E}" type="sibTrans" cxnId="{233EB93C-3B7F-453D-8A70-8ABF7C62691F}">
      <dgm:prSet/>
      <dgm:spPr/>
      <dgm:t>
        <a:bodyPr/>
        <a:lstStyle/>
        <a:p>
          <a:endParaRPr lang="en-US"/>
        </a:p>
      </dgm:t>
    </dgm:pt>
    <dgm:pt modelId="{D8A94FA2-CC88-481E-A2C7-56C51A2FA24F}" type="pres">
      <dgm:prSet presAssocID="{59B06F09-4528-4A7F-9ED8-B839F203B917}" presName="linear" presStyleCnt="0">
        <dgm:presLayoutVars>
          <dgm:dir/>
          <dgm:animLvl val="lvl"/>
          <dgm:resizeHandles val="exact"/>
        </dgm:presLayoutVars>
      </dgm:prSet>
      <dgm:spPr/>
    </dgm:pt>
    <dgm:pt modelId="{CDB16815-7A78-4F07-848C-1321AD6082E4}" type="pres">
      <dgm:prSet presAssocID="{3C22773A-87F7-4A0E-8CAB-109D7EFE981E}" presName="parentLin" presStyleCnt="0"/>
      <dgm:spPr/>
    </dgm:pt>
    <dgm:pt modelId="{4991B780-5AC8-46DF-A24C-C3FA84E080A1}" type="pres">
      <dgm:prSet presAssocID="{3C22773A-87F7-4A0E-8CAB-109D7EFE981E}" presName="parentLeftMargin" presStyleLbl="node1" presStyleIdx="0" presStyleCnt="9"/>
      <dgm:spPr/>
    </dgm:pt>
    <dgm:pt modelId="{068F360F-F74A-4461-B54A-90D9FB557866}" type="pres">
      <dgm:prSet presAssocID="{3C22773A-87F7-4A0E-8CAB-109D7EFE981E}" presName="parentText" presStyleLbl="node1" presStyleIdx="0" presStyleCnt="9">
        <dgm:presLayoutVars>
          <dgm:chMax val="0"/>
          <dgm:bulletEnabled val="1"/>
        </dgm:presLayoutVars>
      </dgm:prSet>
      <dgm:spPr/>
    </dgm:pt>
    <dgm:pt modelId="{72B7B79E-85C1-482A-8F3D-24AC7F863400}" type="pres">
      <dgm:prSet presAssocID="{3C22773A-87F7-4A0E-8CAB-109D7EFE981E}" presName="negativeSpace" presStyleCnt="0"/>
      <dgm:spPr/>
    </dgm:pt>
    <dgm:pt modelId="{D8A27385-B79C-4122-8BF6-93510584EC03}" type="pres">
      <dgm:prSet presAssocID="{3C22773A-87F7-4A0E-8CAB-109D7EFE981E}" presName="childText" presStyleLbl="conFgAcc1" presStyleIdx="0" presStyleCnt="9">
        <dgm:presLayoutVars>
          <dgm:bulletEnabled val="1"/>
        </dgm:presLayoutVars>
      </dgm:prSet>
      <dgm:spPr/>
    </dgm:pt>
    <dgm:pt modelId="{0972BBB2-8C98-4ECA-8625-2EBDCAE96F99}" type="pres">
      <dgm:prSet presAssocID="{7F0D47B8-2BCF-42B6-82AD-F5BBA5CC9542}" presName="spaceBetweenRectangles" presStyleCnt="0"/>
      <dgm:spPr/>
    </dgm:pt>
    <dgm:pt modelId="{DEDE03BB-446C-4842-B035-556AE1E11DE7}" type="pres">
      <dgm:prSet presAssocID="{93D55086-C584-47F4-B1CE-F87700066A3F}" presName="parentLin" presStyleCnt="0"/>
      <dgm:spPr/>
    </dgm:pt>
    <dgm:pt modelId="{8BE4D47E-775B-4D6E-B277-6525A2D97650}" type="pres">
      <dgm:prSet presAssocID="{93D55086-C584-47F4-B1CE-F87700066A3F}" presName="parentLeftMargin" presStyleLbl="node1" presStyleIdx="0" presStyleCnt="9"/>
      <dgm:spPr/>
    </dgm:pt>
    <dgm:pt modelId="{3D400B1A-F8D0-427E-AA73-6F97D6731384}" type="pres">
      <dgm:prSet presAssocID="{93D55086-C584-47F4-B1CE-F87700066A3F}" presName="parentText" presStyleLbl="node1" presStyleIdx="1" presStyleCnt="9">
        <dgm:presLayoutVars>
          <dgm:chMax val="0"/>
          <dgm:bulletEnabled val="1"/>
        </dgm:presLayoutVars>
      </dgm:prSet>
      <dgm:spPr/>
    </dgm:pt>
    <dgm:pt modelId="{46786095-74E4-4AC0-B0D7-AAAD0E7B0A8C}" type="pres">
      <dgm:prSet presAssocID="{93D55086-C584-47F4-B1CE-F87700066A3F}" presName="negativeSpace" presStyleCnt="0"/>
      <dgm:spPr/>
    </dgm:pt>
    <dgm:pt modelId="{8D7DFE29-AA6A-4401-B934-61089AA1D357}" type="pres">
      <dgm:prSet presAssocID="{93D55086-C584-47F4-B1CE-F87700066A3F}" presName="childText" presStyleLbl="conFgAcc1" presStyleIdx="1" presStyleCnt="9">
        <dgm:presLayoutVars>
          <dgm:bulletEnabled val="1"/>
        </dgm:presLayoutVars>
      </dgm:prSet>
      <dgm:spPr/>
    </dgm:pt>
    <dgm:pt modelId="{FD69D831-A52A-4F92-81CE-34A84298BE71}" type="pres">
      <dgm:prSet presAssocID="{0EFEF9AF-ADE8-4E90-A84F-F81D0F825FAD}" presName="spaceBetweenRectangles" presStyleCnt="0"/>
      <dgm:spPr/>
    </dgm:pt>
    <dgm:pt modelId="{9900B41F-51A9-45AE-80FE-23DDC042A5A0}" type="pres">
      <dgm:prSet presAssocID="{8A3498F2-CF1A-43F6-827E-0478604127C1}" presName="parentLin" presStyleCnt="0"/>
      <dgm:spPr/>
    </dgm:pt>
    <dgm:pt modelId="{38A55676-514E-49C7-8075-230830D4C059}" type="pres">
      <dgm:prSet presAssocID="{8A3498F2-CF1A-43F6-827E-0478604127C1}" presName="parentLeftMargin" presStyleLbl="node1" presStyleIdx="1" presStyleCnt="9"/>
      <dgm:spPr/>
    </dgm:pt>
    <dgm:pt modelId="{6B7B08C4-83E4-4D4A-94F6-E8A7DACE712E}" type="pres">
      <dgm:prSet presAssocID="{8A3498F2-CF1A-43F6-827E-0478604127C1}" presName="parentText" presStyleLbl="node1" presStyleIdx="2" presStyleCnt="9">
        <dgm:presLayoutVars>
          <dgm:chMax val="0"/>
          <dgm:bulletEnabled val="1"/>
        </dgm:presLayoutVars>
      </dgm:prSet>
      <dgm:spPr/>
    </dgm:pt>
    <dgm:pt modelId="{1E9A0F42-805E-47C9-AD3D-803C64B5BE46}" type="pres">
      <dgm:prSet presAssocID="{8A3498F2-CF1A-43F6-827E-0478604127C1}" presName="negativeSpace" presStyleCnt="0"/>
      <dgm:spPr/>
    </dgm:pt>
    <dgm:pt modelId="{F1558044-C8D4-4835-9904-52FE962E78DA}" type="pres">
      <dgm:prSet presAssocID="{8A3498F2-CF1A-43F6-827E-0478604127C1}" presName="childText" presStyleLbl="conFgAcc1" presStyleIdx="2" presStyleCnt="9">
        <dgm:presLayoutVars>
          <dgm:bulletEnabled val="1"/>
        </dgm:presLayoutVars>
      </dgm:prSet>
      <dgm:spPr/>
    </dgm:pt>
    <dgm:pt modelId="{8C60A9FA-96F9-4260-86BC-ABC7AAB21278}" type="pres">
      <dgm:prSet presAssocID="{5225DD89-E4DB-4B79-BEA3-DBCE0B38B911}" presName="spaceBetweenRectangles" presStyleCnt="0"/>
      <dgm:spPr/>
    </dgm:pt>
    <dgm:pt modelId="{BCBE30D0-3997-4AB8-8439-FB99406E7B4A}" type="pres">
      <dgm:prSet presAssocID="{3006C26F-D2AA-4D06-A832-1721C879A2C2}" presName="parentLin" presStyleCnt="0"/>
      <dgm:spPr/>
    </dgm:pt>
    <dgm:pt modelId="{99C6E9B9-9A99-4D80-ACBF-9D53DC69A04C}" type="pres">
      <dgm:prSet presAssocID="{3006C26F-D2AA-4D06-A832-1721C879A2C2}" presName="parentLeftMargin" presStyleLbl="node1" presStyleIdx="2" presStyleCnt="9"/>
      <dgm:spPr/>
    </dgm:pt>
    <dgm:pt modelId="{9A7A1471-FB3C-49D0-808E-5D36369BD91E}" type="pres">
      <dgm:prSet presAssocID="{3006C26F-D2AA-4D06-A832-1721C879A2C2}" presName="parentText" presStyleLbl="node1" presStyleIdx="3" presStyleCnt="9">
        <dgm:presLayoutVars>
          <dgm:chMax val="0"/>
          <dgm:bulletEnabled val="1"/>
        </dgm:presLayoutVars>
      </dgm:prSet>
      <dgm:spPr/>
    </dgm:pt>
    <dgm:pt modelId="{45A398CB-3072-401A-A9B8-63CF8B668A8B}" type="pres">
      <dgm:prSet presAssocID="{3006C26F-D2AA-4D06-A832-1721C879A2C2}" presName="negativeSpace" presStyleCnt="0"/>
      <dgm:spPr/>
    </dgm:pt>
    <dgm:pt modelId="{EA3F7896-D041-4875-9EA4-A50E01C98DE7}" type="pres">
      <dgm:prSet presAssocID="{3006C26F-D2AA-4D06-A832-1721C879A2C2}" presName="childText" presStyleLbl="conFgAcc1" presStyleIdx="3" presStyleCnt="9">
        <dgm:presLayoutVars>
          <dgm:bulletEnabled val="1"/>
        </dgm:presLayoutVars>
      </dgm:prSet>
      <dgm:spPr/>
    </dgm:pt>
    <dgm:pt modelId="{62F3088B-407F-4713-B5D0-051157D19BDB}" type="pres">
      <dgm:prSet presAssocID="{362B63FE-E0AA-40B0-BEAF-E521AE8186D9}" presName="spaceBetweenRectangles" presStyleCnt="0"/>
      <dgm:spPr/>
    </dgm:pt>
    <dgm:pt modelId="{8FE8D3AD-FC6A-4B5B-941B-C3FD76E578A9}" type="pres">
      <dgm:prSet presAssocID="{E3A62C6A-45E1-4292-9AFB-98BAD5A23C5C}" presName="parentLin" presStyleCnt="0"/>
      <dgm:spPr/>
    </dgm:pt>
    <dgm:pt modelId="{731357A8-5550-4EED-8A64-FC8976C82648}" type="pres">
      <dgm:prSet presAssocID="{E3A62C6A-45E1-4292-9AFB-98BAD5A23C5C}" presName="parentLeftMargin" presStyleLbl="node1" presStyleIdx="3" presStyleCnt="9"/>
      <dgm:spPr/>
    </dgm:pt>
    <dgm:pt modelId="{6C9236BD-102E-4C4B-947C-34507CA0687C}" type="pres">
      <dgm:prSet presAssocID="{E3A62C6A-45E1-4292-9AFB-98BAD5A23C5C}" presName="parentText" presStyleLbl="node1" presStyleIdx="4" presStyleCnt="9">
        <dgm:presLayoutVars>
          <dgm:chMax val="0"/>
          <dgm:bulletEnabled val="1"/>
        </dgm:presLayoutVars>
      </dgm:prSet>
      <dgm:spPr/>
    </dgm:pt>
    <dgm:pt modelId="{F83283A2-32FE-43B7-8473-8ECAD73DB4AA}" type="pres">
      <dgm:prSet presAssocID="{E3A62C6A-45E1-4292-9AFB-98BAD5A23C5C}" presName="negativeSpace" presStyleCnt="0"/>
      <dgm:spPr/>
    </dgm:pt>
    <dgm:pt modelId="{79FF2140-D0A5-40EF-A78B-A1F61A80FB76}" type="pres">
      <dgm:prSet presAssocID="{E3A62C6A-45E1-4292-9AFB-98BAD5A23C5C}" presName="childText" presStyleLbl="conFgAcc1" presStyleIdx="4" presStyleCnt="9">
        <dgm:presLayoutVars>
          <dgm:bulletEnabled val="1"/>
        </dgm:presLayoutVars>
      </dgm:prSet>
      <dgm:spPr/>
    </dgm:pt>
    <dgm:pt modelId="{B6A775BF-53E6-46DD-B750-EC6E7F673ADD}" type="pres">
      <dgm:prSet presAssocID="{60174028-30E6-44DD-B383-42DFCE77D9B1}" presName="spaceBetweenRectangles" presStyleCnt="0"/>
      <dgm:spPr/>
    </dgm:pt>
    <dgm:pt modelId="{D785EA03-6054-4FEB-BEB6-BC7C5D3A3C30}" type="pres">
      <dgm:prSet presAssocID="{509857A4-EA0F-448D-BF6D-EE1108D5C0A8}" presName="parentLin" presStyleCnt="0"/>
      <dgm:spPr/>
    </dgm:pt>
    <dgm:pt modelId="{165FE28F-37D6-4E6B-8931-5EE4E6FAF78C}" type="pres">
      <dgm:prSet presAssocID="{509857A4-EA0F-448D-BF6D-EE1108D5C0A8}" presName="parentLeftMargin" presStyleLbl="node1" presStyleIdx="4" presStyleCnt="9"/>
      <dgm:spPr/>
    </dgm:pt>
    <dgm:pt modelId="{C308BF20-230C-4422-A8F6-5D792CD5C431}" type="pres">
      <dgm:prSet presAssocID="{509857A4-EA0F-448D-BF6D-EE1108D5C0A8}" presName="parentText" presStyleLbl="node1" presStyleIdx="5" presStyleCnt="9">
        <dgm:presLayoutVars>
          <dgm:chMax val="0"/>
          <dgm:bulletEnabled val="1"/>
        </dgm:presLayoutVars>
      </dgm:prSet>
      <dgm:spPr/>
    </dgm:pt>
    <dgm:pt modelId="{2141F639-B39F-494D-8CEB-58A094B3E826}" type="pres">
      <dgm:prSet presAssocID="{509857A4-EA0F-448D-BF6D-EE1108D5C0A8}" presName="negativeSpace" presStyleCnt="0"/>
      <dgm:spPr/>
    </dgm:pt>
    <dgm:pt modelId="{4A225730-2AF5-42FA-A295-D19F0D674012}" type="pres">
      <dgm:prSet presAssocID="{509857A4-EA0F-448D-BF6D-EE1108D5C0A8}" presName="childText" presStyleLbl="conFgAcc1" presStyleIdx="5" presStyleCnt="9">
        <dgm:presLayoutVars>
          <dgm:bulletEnabled val="1"/>
        </dgm:presLayoutVars>
      </dgm:prSet>
      <dgm:spPr/>
    </dgm:pt>
    <dgm:pt modelId="{2BB6C0E3-3BD8-4BD5-ACC4-B6B87B37D335}" type="pres">
      <dgm:prSet presAssocID="{71A8A609-786A-4CE5-B57B-58C1DF6E3191}" presName="spaceBetweenRectangles" presStyleCnt="0"/>
      <dgm:spPr/>
    </dgm:pt>
    <dgm:pt modelId="{5E4FBA5D-E8FB-437A-965C-0D8FB4BE0F17}" type="pres">
      <dgm:prSet presAssocID="{2B0EF50E-C05E-4303-BE49-57ACD9BC3F0B}" presName="parentLin" presStyleCnt="0"/>
      <dgm:spPr/>
    </dgm:pt>
    <dgm:pt modelId="{C9EE82CB-51E4-4B5A-9200-B26C4DD67DC0}" type="pres">
      <dgm:prSet presAssocID="{2B0EF50E-C05E-4303-BE49-57ACD9BC3F0B}" presName="parentLeftMargin" presStyleLbl="node1" presStyleIdx="5" presStyleCnt="9"/>
      <dgm:spPr/>
    </dgm:pt>
    <dgm:pt modelId="{6CEE9E24-B1FA-4DBE-B3E3-FDFAAD4B617A}" type="pres">
      <dgm:prSet presAssocID="{2B0EF50E-C05E-4303-BE49-57ACD9BC3F0B}" presName="parentText" presStyleLbl="node1" presStyleIdx="6" presStyleCnt="9">
        <dgm:presLayoutVars>
          <dgm:chMax val="0"/>
          <dgm:bulletEnabled val="1"/>
        </dgm:presLayoutVars>
      </dgm:prSet>
      <dgm:spPr/>
    </dgm:pt>
    <dgm:pt modelId="{FB88F14B-E3C5-4621-9694-8F5585BAF006}" type="pres">
      <dgm:prSet presAssocID="{2B0EF50E-C05E-4303-BE49-57ACD9BC3F0B}" presName="negativeSpace" presStyleCnt="0"/>
      <dgm:spPr/>
    </dgm:pt>
    <dgm:pt modelId="{D5F5905D-45E5-4E62-87BC-99EB2343C724}" type="pres">
      <dgm:prSet presAssocID="{2B0EF50E-C05E-4303-BE49-57ACD9BC3F0B}" presName="childText" presStyleLbl="conFgAcc1" presStyleIdx="6" presStyleCnt="9">
        <dgm:presLayoutVars>
          <dgm:bulletEnabled val="1"/>
        </dgm:presLayoutVars>
      </dgm:prSet>
      <dgm:spPr/>
    </dgm:pt>
    <dgm:pt modelId="{5E2E0CF2-D9AE-4279-AFE7-31C3DC0650E5}" type="pres">
      <dgm:prSet presAssocID="{1E0E7628-973F-4669-9B25-E0889645D131}" presName="spaceBetweenRectangles" presStyleCnt="0"/>
      <dgm:spPr/>
    </dgm:pt>
    <dgm:pt modelId="{35E01D59-2D78-496D-9E58-6AFBF5814179}" type="pres">
      <dgm:prSet presAssocID="{7EB8CC6B-9858-43B1-8733-CED5DB414E12}" presName="parentLin" presStyleCnt="0"/>
      <dgm:spPr/>
    </dgm:pt>
    <dgm:pt modelId="{825C2F9A-C47B-423B-A8F4-EF91EBA81785}" type="pres">
      <dgm:prSet presAssocID="{7EB8CC6B-9858-43B1-8733-CED5DB414E12}" presName="parentLeftMargin" presStyleLbl="node1" presStyleIdx="6" presStyleCnt="9"/>
      <dgm:spPr/>
    </dgm:pt>
    <dgm:pt modelId="{93E4DD5E-DFC5-45C3-A272-4BEB7E2E5770}" type="pres">
      <dgm:prSet presAssocID="{7EB8CC6B-9858-43B1-8733-CED5DB414E12}" presName="parentText" presStyleLbl="node1" presStyleIdx="7" presStyleCnt="9">
        <dgm:presLayoutVars>
          <dgm:chMax val="0"/>
          <dgm:bulletEnabled val="1"/>
        </dgm:presLayoutVars>
      </dgm:prSet>
      <dgm:spPr/>
    </dgm:pt>
    <dgm:pt modelId="{513C4744-771B-4655-A0D2-37B9E621939B}" type="pres">
      <dgm:prSet presAssocID="{7EB8CC6B-9858-43B1-8733-CED5DB414E12}" presName="negativeSpace" presStyleCnt="0"/>
      <dgm:spPr/>
    </dgm:pt>
    <dgm:pt modelId="{00E4F173-94A8-44D6-B3A6-FC7857ACBFD7}" type="pres">
      <dgm:prSet presAssocID="{7EB8CC6B-9858-43B1-8733-CED5DB414E12}" presName="childText" presStyleLbl="conFgAcc1" presStyleIdx="7" presStyleCnt="9">
        <dgm:presLayoutVars>
          <dgm:bulletEnabled val="1"/>
        </dgm:presLayoutVars>
      </dgm:prSet>
      <dgm:spPr/>
    </dgm:pt>
    <dgm:pt modelId="{334357A6-6EAB-4393-89DD-39B07F3DD3BE}" type="pres">
      <dgm:prSet presAssocID="{93626E25-957B-4762-87DC-2E30F67E43A5}" presName="spaceBetweenRectangles" presStyleCnt="0"/>
      <dgm:spPr/>
    </dgm:pt>
    <dgm:pt modelId="{28DFE25A-A67C-4761-9DF2-69EC8C77750B}" type="pres">
      <dgm:prSet presAssocID="{8403EF97-9B5F-48E5-8E21-ED1365189A51}" presName="parentLin" presStyleCnt="0"/>
      <dgm:spPr/>
    </dgm:pt>
    <dgm:pt modelId="{392652ED-36BB-4910-A588-29EADD0992F2}" type="pres">
      <dgm:prSet presAssocID="{8403EF97-9B5F-48E5-8E21-ED1365189A51}" presName="parentLeftMargin" presStyleLbl="node1" presStyleIdx="7" presStyleCnt="9"/>
      <dgm:spPr/>
    </dgm:pt>
    <dgm:pt modelId="{3844CF56-7526-43E3-8118-85E3F14BD657}" type="pres">
      <dgm:prSet presAssocID="{8403EF97-9B5F-48E5-8E21-ED1365189A51}" presName="parentText" presStyleLbl="node1" presStyleIdx="8" presStyleCnt="9">
        <dgm:presLayoutVars>
          <dgm:chMax val="0"/>
          <dgm:bulletEnabled val="1"/>
        </dgm:presLayoutVars>
      </dgm:prSet>
      <dgm:spPr/>
    </dgm:pt>
    <dgm:pt modelId="{1B153CAD-C559-4824-8096-92276F5BB122}" type="pres">
      <dgm:prSet presAssocID="{8403EF97-9B5F-48E5-8E21-ED1365189A51}" presName="negativeSpace" presStyleCnt="0"/>
      <dgm:spPr/>
    </dgm:pt>
    <dgm:pt modelId="{62D32337-B4DC-491C-88D9-182A63DC3DF1}" type="pres">
      <dgm:prSet presAssocID="{8403EF97-9B5F-48E5-8E21-ED1365189A51}" presName="childText" presStyleLbl="conFgAcc1" presStyleIdx="8" presStyleCnt="9">
        <dgm:presLayoutVars>
          <dgm:bulletEnabled val="1"/>
        </dgm:presLayoutVars>
      </dgm:prSet>
      <dgm:spPr/>
    </dgm:pt>
  </dgm:ptLst>
  <dgm:cxnLst>
    <dgm:cxn modelId="{A39A9E07-37EA-44D0-A796-AA80D377EE9F}" srcId="{59B06F09-4528-4A7F-9ED8-B839F203B917}" destId="{E3A62C6A-45E1-4292-9AFB-98BAD5A23C5C}" srcOrd="4" destOrd="0" parTransId="{698F5425-10F5-411E-AA14-7E9E8423C427}" sibTransId="{60174028-30E6-44DD-B383-42DFCE77D9B1}"/>
    <dgm:cxn modelId="{5153FA14-3E73-4259-8822-C60CC471F7AA}" srcId="{59B06F09-4528-4A7F-9ED8-B839F203B917}" destId="{7EB8CC6B-9858-43B1-8733-CED5DB414E12}" srcOrd="7" destOrd="0" parTransId="{8D7C267F-0CDA-4CA1-840C-0A23CF723C33}" sibTransId="{93626E25-957B-4762-87DC-2E30F67E43A5}"/>
    <dgm:cxn modelId="{DB434B18-8F43-40D2-B22B-DC31EBF92822}" type="presOf" srcId="{8A3498F2-CF1A-43F6-827E-0478604127C1}" destId="{6B7B08C4-83E4-4D4A-94F6-E8A7DACE712E}" srcOrd="1" destOrd="0" presId="urn:microsoft.com/office/officeart/2005/8/layout/list1"/>
    <dgm:cxn modelId="{23BAE020-9FB3-4542-A7A7-B9709AB7BF37}" type="presOf" srcId="{7EB8CC6B-9858-43B1-8733-CED5DB414E12}" destId="{825C2F9A-C47B-423B-A8F4-EF91EBA81785}" srcOrd="0" destOrd="0" presId="urn:microsoft.com/office/officeart/2005/8/layout/list1"/>
    <dgm:cxn modelId="{3F54DD25-6E2A-4411-86EE-26E497F77E31}" type="presOf" srcId="{E3A62C6A-45E1-4292-9AFB-98BAD5A23C5C}" destId="{6C9236BD-102E-4C4B-947C-34507CA0687C}" srcOrd="1" destOrd="0" presId="urn:microsoft.com/office/officeart/2005/8/layout/list1"/>
    <dgm:cxn modelId="{216E0135-1E6D-4E7C-872B-D3D0AA85B6D8}" type="presOf" srcId="{2B0EF50E-C05E-4303-BE49-57ACD9BC3F0B}" destId="{6CEE9E24-B1FA-4DBE-B3E3-FDFAAD4B617A}" srcOrd="1" destOrd="0" presId="urn:microsoft.com/office/officeart/2005/8/layout/list1"/>
    <dgm:cxn modelId="{040DA33C-6568-45C2-B3A8-1205E2E0019A}" type="presOf" srcId="{93D55086-C584-47F4-B1CE-F87700066A3F}" destId="{8BE4D47E-775B-4D6E-B277-6525A2D97650}" srcOrd="0" destOrd="0" presId="urn:microsoft.com/office/officeart/2005/8/layout/list1"/>
    <dgm:cxn modelId="{233EB93C-3B7F-453D-8A70-8ABF7C62691F}" srcId="{59B06F09-4528-4A7F-9ED8-B839F203B917}" destId="{8403EF97-9B5F-48E5-8E21-ED1365189A51}" srcOrd="8" destOrd="0" parTransId="{9271F506-981B-41B7-BFE1-C603887EB184}" sibTransId="{9FC7284D-0245-4E91-8C5B-FEFB5ADEA75E}"/>
    <dgm:cxn modelId="{992AA85C-7035-4BE0-AC66-34BF1F462763}" srcId="{59B06F09-4528-4A7F-9ED8-B839F203B917}" destId="{3006C26F-D2AA-4D06-A832-1721C879A2C2}" srcOrd="3" destOrd="0" parTransId="{7C06B8D9-502B-439C-BD80-63CD3283DFD9}" sibTransId="{362B63FE-E0AA-40B0-BEAF-E521AE8186D9}"/>
    <dgm:cxn modelId="{A5A79572-D96F-4D97-8856-0E853D963877}" type="presOf" srcId="{3006C26F-D2AA-4D06-A832-1721C879A2C2}" destId="{9A7A1471-FB3C-49D0-808E-5D36369BD91E}" srcOrd="1" destOrd="0" presId="urn:microsoft.com/office/officeart/2005/8/layout/list1"/>
    <dgm:cxn modelId="{8B06B376-D5B5-4D12-9F11-BD8494F25683}" srcId="{59B06F09-4528-4A7F-9ED8-B839F203B917}" destId="{509857A4-EA0F-448D-BF6D-EE1108D5C0A8}" srcOrd="5" destOrd="0" parTransId="{069B2A4E-FC36-4AAF-B827-E981455687F2}" sibTransId="{71A8A609-786A-4CE5-B57B-58C1DF6E3191}"/>
    <dgm:cxn modelId="{B9963A77-FACC-4788-BB14-A2D9012AD752}" type="presOf" srcId="{8403EF97-9B5F-48E5-8E21-ED1365189A51}" destId="{392652ED-36BB-4910-A588-29EADD0992F2}" srcOrd="0" destOrd="0" presId="urn:microsoft.com/office/officeart/2005/8/layout/list1"/>
    <dgm:cxn modelId="{E4539477-9102-47F1-B67F-2323B6E9AFA5}" type="presOf" srcId="{7EB8CC6B-9858-43B1-8733-CED5DB414E12}" destId="{93E4DD5E-DFC5-45C3-A272-4BEB7E2E5770}" srcOrd="1" destOrd="0" presId="urn:microsoft.com/office/officeart/2005/8/layout/list1"/>
    <dgm:cxn modelId="{AA30D857-6D75-464B-ADE2-0E5EAE866600}" type="presOf" srcId="{93D55086-C584-47F4-B1CE-F87700066A3F}" destId="{3D400B1A-F8D0-427E-AA73-6F97D6731384}" srcOrd="1" destOrd="0" presId="urn:microsoft.com/office/officeart/2005/8/layout/list1"/>
    <dgm:cxn modelId="{0C55DC58-6D24-4076-9AB5-02FAEC0C4326}" type="presOf" srcId="{3C22773A-87F7-4A0E-8CAB-109D7EFE981E}" destId="{068F360F-F74A-4461-B54A-90D9FB557866}" srcOrd="1" destOrd="0" presId="urn:microsoft.com/office/officeart/2005/8/layout/list1"/>
    <dgm:cxn modelId="{28BA5389-379E-4F61-830E-216692A1FCEE}" type="presOf" srcId="{2B0EF50E-C05E-4303-BE49-57ACD9BC3F0B}" destId="{C9EE82CB-51E4-4B5A-9200-B26C4DD67DC0}" srcOrd="0" destOrd="0" presId="urn:microsoft.com/office/officeart/2005/8/layout/list1"/>
    <dgm:cxn modelId="{0B6B559A-87C8-4382-AAE4-463C849D8A9F}" srcId="{59B06F09-4528-4A7F-9ED8-B839F203B917}" destId="{93D55086-C584-47F4-B1CE-F87700066A3F}" srcOrd="1" destOrd="0" parTransId="{E92004CD-E240-4EAB-A883-1B8F6ED5E890}" sibTransId="{0EFEF9AF-ADE8-4E90-A84F-F81D0F825FAD}"/>
    <dgm:cxn modelId="{44656CA0-6947-4546-9AAF-63B410B891DB}" type="presOf" srcId="{3006C26F-D2AA-4D06-A832-1721C879A2C2}" destId="{99C6E9B9-9A99-4D80-ACBF-9D53DC69A04C}" srcOrd="0" destOrd="0" presId="urn:microsoft.com/office/officeart/2005/8/layout/list1"/>
    <dgm:cxn modelId="{6C9DCCA5-C810-4B0A-B3A2-B5419AA7FFCB}" type="presOf" srcId="{59B06F09-4528-4A7F-9ED8-B839F203B917}" destId="{D8A94FA2-CC88-481E-A2C7-56C51A2FA24F}" srcOrd="0" destOrd="0" presId="urn:microsoft.com/office/officeart/2005/8/layout/list1"/>
    <dgm:cxn modelId="{E15A94AB-D71C-4078-85F2-850242A4A2F2}" type="presOf" srcId="{8A3498F2-CF1A-43F6-827E-0478604127C1}" destId="{38A55676-514E-49C7-8075-230830D4C059}" srcOrd="0" destOrd="0" presId="urn:microsoft.com/office/officeart/2005/8/layout/list1"/>
    <dgm:cxn modelId="{177220B0-127B-47D5-87C7-AD9119230FE3}" type="presOf" srcId="{3C22773A-87F7-4A0E-8CAB-109D7EFE981E}" destId="{4991B780-5AC8-46DF-A24C-C3FA84E080A1}" srcOrd="0" destOrd="0" presId="urn:microsoft.com/office/officeart/2005/8/layout/list1"/>
    <dgm:cxn modelId="{31DC3BC0-472F-4E15-8DE2-9E131CB81253}" srcId="{59B06F09-4528-4A7F-9ED8-B839F203B917}" destId="{3C22773A-87F7-4A0E-8CAB-109D7EFE981E}" srcOrd="0" destOrd="0" parTransId="{6FA1DE5B-62CE-4CC2-B81F-AF7908F19200}" sibTransId="{7F0D47B8-2BCF-42B6-82AD-F5BBA5CC9542}"/>
    <dgm:cxn modelId="{0DC266C3-4E5D-49A0-B2FC-1023FBA226D9}" type="presOf" srcId="{509857A4-EA0F-448D-BF6D-EE1108D5C0A8}" destId="{C308BF20-230C-4422-A8F6-5D792CD5C431}" srcOrd="1" destOrd="0" presId="urn:microsoft.com/office/officeart/2005/8/layout/list1"/>
    <dgm:cxn modelId="{6919D6C4-11FC-40D6-AC68-6564C2639DE9}" srcId="{59B06F09-4528-4A7F-9ED8-B839F203B917}" destId="{2B0EF50E-C05E-4303-BE49-57ACD9BC3F0B}" srcOrd="6" destOrd="0" parTransId="{455A75EE-386A-4948-990B-849A710108E8}" sibTransId="{1E0E7628-973F-4669-9B25-E0889645D131}"/>
    <dgm:cxn modelId="{D50EC0C8-0ED4-425F-9DD9-086F7A005AC5}" type="presOf" srcId="{8403EF97-9B5F-48E5-8E21-ED1365189A51}" destId="{3844CF56-7526-43E3-8118-85E3F14BD657}" srcOrd="1" destOrd="0" presId="urn:microsoft.com/office/officeart/2005/8/layout/list1"/>
    <dgm:cxn modelId="{52B266C9-D810-4EEE-8430-FCB6813B2858}" type="presOf" srcId="{E3A62C6A-45E1-4292-9AFB-98BAD5A23C5C}" destId="{731357A8-5550-4EED-8A64-FC8976C82648}" srcOrd="0" destOrd="0" presId="urn:microsoft.com/office/officeart/2005/8/layout/list1"/>
    <dgm:cxn modelId="{E385F1DF-CBAD-4434-A759-74DF1EF564D2}" type="presOf" srcId="{509857A4-EA0F-448D-BF6D-EE1108D5C0A8}" destId="{165FE28F-37D6-4E6B-8931-5EE4E6FAF78C}" srcOrd="0" destOrd="0" presId="urn:microsoft.com/office/officeart/2005/8/layout/list1"/>
    <dgm:cxn modelId="{D4A0CBEA-8C19-4C9A-8047-CCEF31B9356D}" srcId="{59B06F09-4528-4A7F-9ED8-B839F203B917}" destId="{8A3498F2-CF1A-43F6-827E-0478604127C1}" srcOrd="2" destOrd="0" parTransId="{53C993C8-2FA5-4E62-9D2F-B824ABC2A5DB}" sibTransId="{5225DD89-E4DB-4B79-BEA3-DBCE0B38B911}"/>
    <dgm:cxn modelId="{ED3BF38B-769A-43FD-9AB3-45D8EC07F0B8}" type="presParOf" srcId="{D8A94FA2-CC88-481E-A2C7-56C51A2FA24F}" destId="{CDB16815-7A78-4F07-848C-1321AD6082E4}" srcOrd="0" destOrd="0" presId="urn:microsoft.com/office/officeart/2005/8/layout/list1"/>
    <dgm:cxn modelId="{054BF6FD-9EF9-4E19-8BDD-47E7D5BA31BF}" type="presParOf" srcId="{CDB16815-7A78-4F07-848C-1321AD6082E4}" destId="{4991B780-5AC8-46DF-A24C-C3FA84E080A1}" srcOrd="0" destOrd="0" presId="urn:microsoft.com/office/officeart/2005/8/layout/list1"/>
    <dgm:cxn modelId="{3DFBE0DE-984F-40E2-936E-6EAA99EC5845}" type="presParOf" srcId="{CDB16815-7A78-4F07-848C-1321AD6082E4}" destId="{068F360F-F74A-4461-B54A-90D9FB557866}" srcOrd="1" destOrd="0" presId="urn:microsoft.com/office/officeart/2005/8/layout/list1"/>
    <dgm:cxn modelId="{69FC1639-57B3-4347-A40D-ED2BDC0B2511}" type="presParOf" srcId="{D8A94FA2-CC88-481E-A2C7-56C51A2FA24F}" destId="{72B7B79E-85C1-482A-8F3D-24AC7F863400}" srcOrd="1" destOrd="0" presId="urn:microsoft.com/office/officeart/2005/8/layout/list1"/>
    <dgm:cxn modelId="{CB5B9737-364F-4484-896F-C506E8B4EF77}" type="presParOf" srcId="{D8A94FA2-CC88-481E-A2C7-56C51A2FA24F}" destId="{D8A27385-B79C-4122-8BF6-93510584EC03}" srcOrd="2" destOrd="0" presId="urn:microsoft.com/office/officeart/2005/8/layout/list1"/>
    <dgm:cxn modelId="{38A0AF77-AB49-4C0D-9181-0C26957DE1C1}" type="presParOf" srcId="{D8A94FA2-CC88-481E-A2C7-56C51A2FA24F}" destId="{0972BBB2-8C98-4ECA-8625-2EBDCAE96F99}" srcOrd="3" destOrd="0" presId="urn:microsoft.com/office/officeart/2005/8/layout/list1"/>
    <dgm:cxn modelId="{39E713FB-B16A-4957-817E-6F4B07129D1F}" type="presParOf" srcId="{D8A94FA2-CC88-481E-A2C7-56C51A2FA24F}" destId="{DEDE03BB-446C-4842-B035-556AE1E11DE7}" srcOrd="4" destOrd="0" presId="urn:microsoft.com/office/officeart/2005/8/layout/list1"/>
    <dgm:cxn modelId="{54718EBE-BD81-4BBF-964F-07F5B0DBADF1}" type="presParOf" srcId="{DEDE03BB-446C-4842-B035-556AE1E11DE7}" destId="{8BE4D47E-775B-4D6E-B277-6525A2D97650}" srcOrd="0" destOrd="0" presId="urn:microsoft.com/office/officeart/2005/8/layout/list1"/>
    <dgm:cxn modelId="{CA7A4CD8-4447-4F41-AD9A-BAABECB00799}" type="presParOf" srcId="{DEDE03BB-446C-4842-B035-556AE1E11DE7}" destId="{3D400B1A-F8D0-427E-AA73-6F97D6731384}" srcOrd="1" destOrd="0" presId="urn:microsoft.com/office/officeart/2005/8/layout/list1"/>
    <dgm:cxn modelId="{55D88A7F-4020-4C32-B450-DCA82B69A4E9}" type="presParOf" srcId="{D8A94FA2-CC88-481E-A2C7-56C51A2FA24F}" destId="{46786095-74E4-4AC0-B0D7-AAAD0E7B0A8C}" srcOrd="5" destOrd="0" presId="urn:microsoft.com/office/officeart/2005/8/layout/list1"/>
    <dgm:cxn modelId="{4F833961-DC45-4465-B2E2-D75764CE7ADC}" type="presParOf" srcId="{D8A94FA2-CC88-481E-A2C7-56C51A2FA24F}" destId="{8D7DFE29-AA6A-4401-B934-61089AA1D357}" srcOrd="6" destOrd="0" presId="urn:microsoft.com/office/officeart/2005/8/layout/list1"/>
    <dgm:cxn modelId="{FF6A6490-7112-4354-809B-39E99419EAAF}" type="presParOf" srcId="{D8A94FA2-CC88-481E-A2C7-56C51A2FA24F}" destId="{FD69D831-A52A-4F92-81CE-34A84298BE71}" srcOrd="7" destOrd="0" presId="urn:microsoft.com/office/officeart/2005/8/layout/list1"/>
    <dgm:cxn modelId="{2F9E033B-0677-4B6E-A86A-1FFBD90848F0}" type="presParOf" srcId="{D8A94FA2-CC88-481E-A2C7-56C51A2FA24F}" destId="{9900B41F-51A9-45AE-80FE-23DDC042A5A0}" srcOrd="8" destOrd="0" presId="urn:microsoft.com/office/officeart/2005/8/layout/list1"/>
    <dgm:cxn modelId="{890EFD56-C7AC-4582-8EBE-89EAD9C38F7E}" type="presParOf" srcId="{9900B41F-51A9-45AE-80FE-23DDC042A5A0}" destId="{38A55676-514E-49C7-8075-230830D4C059}" srcOrd="0" destOrd="0" presId="urn:microsoft.com/office/officeart/2005/8/layout/list1"/>
    <dgm:cxn modelId="{EAE45B92-1E62-4ED2-A3D7-707375E17C41}" type="presParOf" srcId="{9900B41F-51A9-45AE-80FE-23DDC042A5A0}" destId="{6B7B08C4-83E4-4D4A-94F6-E8A7DACE712E}" srcOrd="1" destOrd="0" presId="urn:microsoft.com/office/officeart/2005/8/layout/list1"/>
    <dgm:cxn modelId="{281A9424-7434-4666-B248-521D4E76F579}" type="presParOf" srcId="{D8A94FA2-CC88-481E-A2C7-56C51A2FA24F}" destId="{1E9A0F42-805E-47C9-AD3D-803C64B5BE46}" srcOrd="9" destOrd="0" presId="urn:microsoft.com/office/officeart/2005/8/layout/list1"/>
    <dgm:cxn modelId="{52581631-D00B-47ED-A305-B97DB6DF04B1}" type="presParOf" srcId="{D8A94FA2-CC88-481E-A2C7-56C51A2FA24F}" destId="{F1558044-C8D4-4835-9904-52FE962E78DA}" srcOrd="10" destOrd="0" presId="urn:microsoft.com/office/officeart/2005/8/layout/list1"/>
    <dgm:cxn modelId="{00248178-7836-4F23-9397-6B406ABC3D65}" type="presParOf" srcId="{D8A94FA2-CC88-481E-A2C7-56C51A2FA24F}" destId="{8C60A9FA-96F9-4260-86BC-ABC7AAB21278}" srcOrd="11" destOrd="0" presId="urn:microsoft.com/office/officeart/2005/8/layout/list1"/>
    <dgm:cxn modelId="{B0C096D1-FB52-4B8C-8325-BB6D2BCDDCEB}" type="presParOf" srcId="{D8A94FA2-CC88-481E-A2C7-56C51A2FA24F}" destId="{BCBE30D0-3997-4AB8-8439-FB99406E7B4A}" srcOrd="12" destOrd="0" presId="urn:microsoft.com/office/officeart/2005/8/layout/list1"/>
    <dgm:cxn modelId="{2346D501-4DF7-45CF-B881-339E3816BA11}" type="presParOf" srcId="{BCBE30D0-3997-4AB8-8439-FB99406E7B4A}" destId="{99C6E9B9-9A99-4D80-ACBF-9D53DC69A04C}" srcOrd="0" destOrd="0" presId="urn:microsoft.com/office/officeart/2005/8/layout/list1"/>
    <dgm:cxn modelId="{158EBC2D-57DA-432C-97E1-AA599EF41628}" type="presParOf" srcId="{BCBE30D0-3997-4AB8-8439-FB99406E7B4A}" destId="{9A7A1471-FB3C-49D0-808E-5D36369BD91E}" srcOrd="1" destOrd="0" presId="urn:microsoft.com/office/officeart/2005/8/layout/list1"/>
    <dgm:cxn modelId="{520C196B-9FF0-4836-8806-4F3D1649EEA8}" type="presParOf" srcId="{D8A94FA2-CC88-481E-A2C7-56C51A2FA24F}" destId="{45A398CB-3072-401A-A9B8-63CF8B668A8B}" srcOrd="13" destOrd="0" presId="urn:microsoft.com/office/officeart/2005/8/layout/list1"/>
    <dgm:cxn modelId="{7DADD99A-F008-4212-A6F6-D7135EC81EFD}" type="presParOf" srcId="{D8A94FA2-CC88-481E-A2C7-56C51A2FA24F}" destId="{EA3F7896-D041-4875-9EA4-A50E01C98DE7}" srcOrd="14" destOrd="0" presId="urn:microsoft.com/office/officeart/2005/8/layout/list1"/>
    <dgm:cxn modelId="{E505411D-1576-4499-B4B0-09BCB33D243A}" type="presParOf" srcId="{D8A94FA2-CC88-481E-A2C7-56C51A2FA24F}" destId="{62F3088B-407F-4713-B5D0-051157D19BDB}" srcOrd="15" destOrd="0" presId="urn:microsoft.com/office/officeart/2005/8/layout/list1"/>
    <dgm:cxn modelId="{340888FD-C459-4A11-8360-7AE45AB39558}" type="presParOf" srcId="{D8A94FA2-CC88-481E-A2C7-56C51A2FA24F}" destId="{8FE8D3AD-FC6A-4B5B-941B-C3FD76E578A9}" srcOrd="16" destOrd="0" presId="urn:microsoft.com/office/officeart/2005/8/layout/list1"/>
    <dgm:cxn modelId="{7FD1EB85-C48A-43C6-A6E7-FB355005C425}" type="presParOf" srcId="{8FE8D3AD-FC6A-4B5B-941B-C3FD76E578A9}" destId="{731357A8-5550-4EED-8A64-FC8976C82648}" srcOrd="0" destOrd="0" presId="urn:microsoft.com/office/officeart/2005/8/layout/list1"/>
    <dgm:cxn modelId="{4F283375-9AAB-4D7B-9A60-46A813D59A3C}" type="presParOf" srcId="{8FE8D3AD-FC6A-4B5B-941B-C3FD76E578A9}" destId="{6C9236BD-102E-4C4B-947C-34507CA0687C}" srcOrd="1" destOrd="0" presId="urn:microsoft.com/office/officeart/2005/8/layout/list1"/>
    <dgm:cxn modelId="{BAFA6608-FA9C-450D-90EF-779F2BE144C9}" type="presParOf" srcId="{D8A94FA2-CC88-481E-A2C7-56C51A2FA24F}" destId="{F83283A2-32FE-43B7-8473-8ECAD73DB4AA}" srcOrd="17" destOrd="0" presId="urn:microsoft.com/office/officeart/2005/8/layout/list1"/>
    <dgm:cxn modelId="{A8B3041E-A661-4D25-BBED-10FBEF717B9A}" type="presParOf" srcId="{D8A94FA2-CC88-481E-A2C7-56C51A2FA24F}" destId="{79FF2140-D0A5-40EF-A78B-A1F61A80FB76}" srcOrd="18" destOrd="0" presId="urn:microsoft.com/office/officeart/2005/8/layout/list1"/>
    <dgm:cxn modelId="{4C40DB09-06C5-4997-9619-193685D0F7EF}" type="presParOf" srcId="{D8A94FA2-CC88-481E-A2C7-56C51A2FA24F}" destId="{B6A775BF-53E6-46DD-B750-EC6E7F673ADD}" srcOrd="19" destOrd="0" presId="urn:microsoft.com/office/officeart/2005/8/layout/list1"/>
    <dgm:cxn modelId="{92153718-A54F-4ACB-A7EF-3835E3EC6926}" type="presParOf" srcId="{D8A94FA2-CC88-481E-A2C7-56C51A2FA24F}" destId="{D785EA03-6054-4FEB-BEB6-BC7C5D3A3C30}" srcOrd="20" destOrd="0" presId="urn:microsoft.com/office/officeart/2005/8/layout/list1"/>
    <dgm:cxn modelId="{A60C6467-2635-4169-8526-DA7F08907CCA}" type="presParOf" srcId="{D785EA03-6054-4FEB-BEB6-BC7C5D3A3C30}" destId="{165FE28F-37D6-4E6B-8931-5EE4E6FAF78C}" srcOrd="0" destOrd="0" presId="urn:microsoft.com/office/officeart/2005/8/layout/list1"/>
    <dgm:cxn modelId="{4B3EA007-39F3-4757-B881-2ACF2F110D8C}" type="presParOf" srcId="{D785EA03-6054-4FEB-BEB6-BC7C5D3A3C30}" destId="{C308BF20-230C-4422-A8F6-5D792CD5C431}" srcOrd="1" destOrd="0" presId="urn:microsoft.com/office/officeart/2005/8/layout/list1"/>
    <dgm:cxn modelId="{D092A68E-1A0D-4468-A67F-58D6E4617E2D}" type="presParOf" srcId="{D8A94FA2-CC88-481E-A2C7-56C51A2FA24F}" destId="{2141F639-B39F-494D-8CEB-58A094B3E826}" srcOrd="21" destOrd="0" presId="urn:microsoft.com/office/officeart/2005/8/layout/list1"/>
    <dgm:cxn modelId="{7B15A617-444B-4A36-A28D-ECC23C7BF795}" type="presParOf" srcId="{D8A94FA2-CC88-481E-A2C7-56C51A2FA24F}" destId="{4A225730-2AF5-42FA-A295-D19F0D674012}" srcOrd="22" destOrd="0" presId="urn:microsoft.com/office/officeart/2005/8/layout/list1"/>
    <dgm:cxn modelId="{1C7F650E-9CB4-4031-B6C1-FC73952AF8A9}" type="presParOf" srcId="{D8A94FA2-CC88-481E-A2C7-56C51A2FA24F}" destId="{2BB6C0E3-3BD8-4BD5-ACC4-B6B87B37D335}" srcOrd="23" destOrd="0" presId="urn:microsoft.com/office/officeart/2005/8/layout/list1"/>
    <dgm:cxn modelId="{4CF7C35D-5D85-4334-9B41-46757114F3C2}" type="presParOf" srcId="{D8A94FA2-CC88-481E-A2C7-56C51A2FA24F}" destId="{5E4FBA5D-E8FB-437A-965C-0D8FB4BE0F17}" srcOrd="24" destOrd="0" presId="urn:microsoft.com/office/officeart/2005/8/layout/list1"/>
    <dgm:cxn modelId="{0A8D8745-8295-457C-AE1E-D92A9EE9935F}" type="presParOf" srcId="{5E4FBA5D-E8FB-437A-965C-0D8FB4BE0F17}" destId="{C9EE82CB-51E4-4B5A-9200-B26C4DD67DC0}" srcOrd="0" destOrd="0" presId="urn:microsoft.com/office/officeart/2005/8/layout/list1"/>
    <dgm:cxn modelId="{8BA496B5-5DC4-4C28-A436-CE090B697765}" type="presParOf" srcId="{5E4FBA5D-E8FB-437A-965C-0D8FB4BE0F17}" destId="{6CEE9E24-B1FA-4DBE-B3E3-FDFAAD4B617A}" srcOrd="1" destOrd="0" presId="urn:microsoft.com/office/officeart/2005/8/layout/list1"/>
    <dgm:cxn modelId="{DDB17438-0661-4044-AE54-DBC61E653FC4}" type="presParOf" srcId="{D8A94FA2-CC88-481E-A2C7-56C51A2FA24F}" destId="{FB88F14B-E3C5-4621-9694-8F5585BAF006}" srcOrd="25" destOrd="0" presId="urn:microsoft.com/office/officeart/2005/8/layout/list1"/>
    <dgm:cxn modelId="{0E9D9807-A274-4C86-A721-94FE26141905}" type="presParOf" srcId="{D8A94FA2-CC88-481E-A2C7-56C51A2FA24F}" destId="{D5F5905D-45E5-4E62-87BC-99EB2343C724}" srcOrd="26" destOrd="0" presId="urn:microsoft.com/office/officeart/2005/8/layout/list1"/>
    <dgm:cxn modelId="{4A7748C9-631E-4C9B-AC67-55DD1DC02098}" type="presParOf" srcId="{D8A94FA2-CC88-481E-A2C7-56C51A2FA24F}" destId="{5E2E0CF2-D9AE-4279-AFE7-31C3DC0650E5}" srcOrd="27" destOrd="0" presId="urn:microsoft.com/office/officeart/2005/8/layout/list1"/>
    <dgm:cxn modelId="{70E6EA86-5205-4C9C-8397-41CB7030758A}" type="presParOf" srcId="{D8A94FA2-CC88-481E-A2C7-56C51A2FA24F}" destId="{35E01D59-2D78-496D-9E58-6AFBF5814179}" srcOrd="28" destOrd="0" presId="urn:microsoft.com/office/officeart/2005/8/layout/list1"/>
    <dgm:cxn modelId="{FC369729-91AF-4660-80BC-788204757B95}" type="presParOf" srcId="{35E01D59-2D78-496D-9E58-6AFBF5814179}" destId="{825C2F9A-C47B-423B-A8F4-EF91EBA81785}" srcOrd="0" destOrd="0" presId="urn:microsoft.com/office/officeart/2005/8/layout/list1"/>
    <dgm:cxn modelId="{05407ACE-4D17-4CF0-B53E-FC2AF800EE4F}" type="presParOf" srcId="{35E01D59-2D78-496D-9E58-6AFBF5814179}" destId="{93E4DD5E-DFC5-45C3-A272-4BEB7E2E5770}" srcOrd="1" destOrd="0" presId="urn:microsoft.com/office/officeart/2005/8/layout/list1"/>
    <dgm:cxn modelId="{CA232644-838E-4EA3-A4F8-62A0F9AF7D01}" type="presParOf" srcId="{D8A94FA2-CC88-481E-A2C7-56C51A2FA24F}" destId="{513C4744-771B-4655-A0D2-37B9E621939B}" srcOrd="29" destOrd="0" presId="urn:microsoft.com/office/officeart/2005/8/layout/list1"/>
    <dgm:cxn modelId="{47D3EF1D-20CC-4F37-9144-986F89630F26}" type="presParOf" srcId="{D8A94FA2-CC88-481E-A2C7-56C51A2FA24F}" destId="{00E4F173-94A8-44D6-B3A6-FC7857ACBFD7}" srcOrd="30" destOrd="0" presId="urn:microsoft.com/office/officeart/2005/8/layout/list1"/>
    <dgm:cxn modelId="{877C81BE-96B6-475A-86F1-EFB720633073}" type="presParOf" srcId="{D8A94FA2-CC88-481E-A2C7-56C51A2FA24F}" destId="{334357A6-6EAB-4393-89DD-39B07F3DD3BE}" srcOrd="31" destOrd="0" presId="urn:microsoft.com/office/officeart/2005/8/layout/list1"/>
    <dgm:cxn modelId="{3646015B-E9F2-4DAE-9454-AABA529A2853}" type="presParOf" srcId="{D8A94FA2-CC88-481E-A2C7-56C51A2FA24F}" destId="{28DFE25A-A67C-4761-9DF2-69EC8C77750B}" srcOrd="32" destOrd="0" presId="urn:microsoft.com/office/officeart/2005/8/layout/list1"/>
    <dgm:cxn modelId="{6173E4CA-9F68-4031-A7EA-A566AF6F844C}" type="presParOf" srcId="{28DFE25A-A67C-4761-9DF2-69EC8C77750B}" destId="{392652ED-36BB-4910-A588-29EADD0992F2}" srcOrd="0" destOrd="0" presId="urn:microsoft.com/office/officeart/2005/8/layout/list1"/>
    <dgm:cxn modelId="{3BB0845F-A544-49CD-878F-27C1FE7EB9B4}" type="presParOf" srcId="{28DFE25A-A67C-4761-9DF2-69EC8C77750B}" destId="{3844CF56-7526-43E3-8118-85E3F14BD657}" srcOrd="1" destOrd="0" presId="urn:microsoft.com/office/officeart/2005/8/layout/list1"/>
    <dgm:cxn modelId="{94EC21A2-93CF-4C1C-B8F1-6F4291510566}" type="presParOf" srcId="{D8A94FA2-CC88-481E-A2C7-56C51A2FA24F}" destId="{1B153CAD-C559-4824-8096-92276F5BB122}" srcOrd="33" destOrd="0" presId="urn:microsoft.com/office/officeart/2005/8/layout/list1"/>
    <dgm:cxn modelId="{6BEB1C91-9989-4721-99C5-2FAA275B4E0A}" type="presParOf" srcId="{D8A94FA2-CC88-481E-A2C7-56C51A2FA24F}" destId="{62D32337-B4DC-491C-88D9-182A63DC3DF1}" srcOrd="3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37E9C-0373-439E-8AC5-8D66C71D5879}">
      <dsp:nvSpPr>
        <dsp:cNvPr id="0" name=""/>
        <dsp:cNvSpPr/>
      </dsp:nvSpPr>
      <dsp:spPr>
        <a:xfrm>
          <a:off x="0" y="19515"/>
          <a:ext cx="10058399" cy="5651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1.Lý do chọn đề tài</a:t>
          </a:r>
        </a:p>
      </dsp:txBody>
      <dsp:txXfrm>
        <a:off x="27586" y="47101"/>
        <a:ext cx="10003227" cy="509938"/>
      </dsp:txXfrm>
    </dsp:sp>
    <dsp:sp modelId="{F9664D96-0EBB-4354-B129-1A462A7D9215}">
      <dsp:nvSpPr>
        <dsp:cNvPr id="0" name=""/>
        <dsp:cNvSpPr/>
      </dsp:nvSpPr>
      <dsp:spPr>
        <a:xfrm>
          <a:off x="0" y="650865"/>
          <a:ext cx="10058399" cy="5651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2.Mục tiêu đề tài</a:t>
          </a:r>
        </a:p>
      </dsp:txBody>
      <dsp:txXfrm>
        <a:off x="27586" y="678451"/>
        <a:ext cx="10003227" cy="509938"/>
      </dsp:txXfrm>
    </dsp:sp>
    <dsp:sp modelId="{9E9AD65C-338B-4038-A438-E082550F4256}">
      <dsp:nvSpPr>
        <dsp:cNvPr id="0" name=""/>
        <dsp:cNvSpPr/>
      </dsp:nvSpPr>
      <dsp:spPr>
        <a:xfrm>
          <a:off x="0" y="1282215"/>
          <a:ext cx="10058399" cy="5651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3.Nội dung đề tài</a:t>
          </a:r>
        </a:p>
      </dsp:txBody>
      <dsp:txXfrm>
        <a:off x="27586" y="1309801"/>
        <a:ext cx="10003227" cy="509938"/>
      </dsp:txXfrm>
    </dsp:sp>
    <dsp:sp modelId="{36E13C5B-0989-477D-A51C-A47BD93E626D}">
      <dsp:nvSpPr>
        <dsp:cNvPr id="0" name=""/>
        <dsp:cNvSpPr/>
      </dsp:nvSpPr>
      <dsp:spPr>
        <a:xfrm>
          <a:off x="0" y="1913565"/>
          <a:ext cx="10058399" cy="5651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4.Công nghệ sử dụng</a:t>
          </a:r>
        </a:p>
      </dsp:txBody>
      <dsp:txXfrm>
        <a:off x="27586" y="1941151"/>
        <a:ext cx="10003227" cy="509938"/>
      </dsp:txXfrm>
    </dsp:sp>
    <dsp:sp modelId="{964FF3F3-5063-4698-BDFB-3F5D507C2BDD}">
      <dsp:nvSpPr>
        <dsp:cNvPr id="0" name=""/>
        <dsp:cNvSpPr/>
      </dsp:nvSpPr>
      <dsp:spPr>
        <a:xfrm>
          <a:off x="0" y="2544915"/>
          <a:ext cx="10058399" cy="5651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5.Chức Năng</a:t>
          </a:r>
        </a:p>
      </dsp:txBody>
      <dsp:txXfrm>
        <a:off x="27586" y="2572501"/>
        <a:ext cx="10003227" cy="509938"/>
      </dsp:txXfrm>
    </dsp:sp>
    <dsp:sp modelId="{C5A9E73D-7DBE-43D3-A582-F2D224827CC0}">
      <dsp:nvSpPr>
        <dsp:cNvPr id="0" name=""/>
        <dsp:cNvSpPr/>
      </dsp:nvSpPr>
      <dsp:spPr>
        <a:xfrm>
          <a:off x="0" y="3176265"/>
          <a:ext cx="10058399" cy="5651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6.Giao diện</a:t>
          </a:r>
        </a:p>
      </dsp:txBody>
      <dsp:txXfrm>
        <a:off x="27586" y="3203851"/>
        <a:ext cx="10003227" cy="5099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2E425-C828-4125-8BB7-0EDEDD0A9700}">
      <dsp:nvSpPr>
        <dsp:cNvPr id="0" name=""/>
        <dsp:cNvSpPr/>
      </dsp:nvSpPr>
      <dsp:spPr>
        <a:xfrm>
          <a:off x="0" y="0"/>
          <a:ext cx="8549640" cy="16924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vi-VN" sz="2200" kern="1200"/>
            <a:t>Thiết kế giao diện website giới thiệu cây </a:t>
          </a:r>
          <a:r>
            <a:rPr lang="en-US" sz="2200" kern="1200"/>
            <a:t>đặc sản ở trà vinh</a:t>
          </a:r>
          <a:r>
            <a:rPr lang="vi-VN" sz="2200" kern="1200"/>
            <a:t>, giúp người dùng dễ dàng tìm kiếm</a:t>
          </a:r>
          <a:r>
            <a:rPr lang="en-US" sz="2200" kern="1200"/>
            <a:t> địa điểm</a:t>
          </a:r>
          <a:r>
            <a:rPr lang="vi-VN" sz="2200" kern="1200"/>
            <a:t> và </a:t>
          </a:r>
          <a:r>
            <a:rPr lang="en-US" sz="2200" kern="1200"/>
            <a:t>xem những đặc sản</a:t>
          </a:r>
          <a:r>
            <a:rPr lang="vi-VN" sz="2200" kern="1200"/>
            <a:t> thông qua giao diện trực quan</a:t>
          </a:r>
          <a:r>
            <a:rPr lang="en-US" sz="2200" kern="1200"/>
            <a:t> và đẹp mắt.</a:t>
          </a:r>
        </a:p>
      </dsp:txBody>
      <dsp:txXfrm>
        <a:off x="49569" y="49569"/>
        <a:ext cx="6800411" cy="1593262"/>
      </dsp:txXfrm>
    </dsp:sp>
    <dsp:sp modelId="{7864CC13-7C16-4DC2-9352-7802E50F4018}">
      <dsp:nvSpPr>
        <dsp:cNvPr id="0" name=""/>
        <dsp:cNvSpPr/>
      </dsp:nvSpPr>
      <dsp:spPr>
        <a:xfrm>
          <a:off x="1508759" y="2068490"/>
          <a:ext cx="8549640" cy="16924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vi-VN" sz="2200" kern="1200" dirty="0"/>
            <a:t>Sử dụng công nghệ HTML, CSS, JavaScript và Tailwind CSS để phát triển một website tối ưu, mang lại trải nghiệm người dùng tốt và tương thích trên nhiều thiết bị.</a:t>
          </a:r>
          <a:endParaRPr lang="en-US" sz="2200" kern="1200" dirty="0"/>
        </a:p>
      </dsp:txBody>
      <dsp:txXfrm>
        <a:off x="1558328" y="2118059"/>
        <a:ext cx="5841681" cy="1593262"/>
      </dsp:txXfrm>
    </dsp:sp>
    <dsp:sp modelId="{14317FC3-42A1-42A5-AF4B-F69B8AFD07AF}">
      <dsp:nvSpPr>
        <dsp:cNvPr id="0" name=""/>
        <dsp:cNvSpPr/>
      </dsp:nvSpPr>
      <dsp:spPr>
        <a:xfrm>
          <a:off x="7449579" y="1330415"/>
          <a:ext cx="1100060" cy="1100060"/>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697093" y="1330415"/>
        <a:ext cx="605033" cy="827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23ADC5-DFDE-4CFD-9A85-4061E30DB4BD}">
      <dsp:nvSpPr>
        <dsp:cNvPr id="0" name=""/>
        <dsp:cNvSpPr/>
      </dsp:nvSpPr>
      <dsp:spPr>
        <a:xfrm>
          <a:off x="0" y="123060"/>
          <a:ext cx="6797675" cy="506683"/>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vi-VN" sz="1300" b="1" kern="1200"/>
            <a:t>1. Khám Phá Đặc Sản</a:t>
          </a:r>
          <a:endParaRPr lang="en-US" sz="1300" kern="1200"/>
        </a:p>
      </dsp:txBody>
      <dsp:txXfrm>
        <a:off x="24734" y="147794"/>
        <a:ext cx="6748207" cy="457215"/>
      </dsp:txXfrm>
    </dsp:sp>
    <dsp:sp modelId="{9D6CFA6D-439A-4FCF-BCC9-99A38AB29A9E}">
      <dsp:nvSpPr>
        <dsp:cNvPr id="0" name=""/>
        <dsp:cNvSpPr/>
      </dsp:nvSpPr>
      <dsp:spPr>
        <a:xfrm>
          <a:off x="0" y="667183"/>
          <a:ext cx="6797675" cy="506683"/>
        </a:xfrm>
        <a:prstGeom prst="roundRect">
          <a:avLst/>
        </a:prstGeom>
        <a:solidFill>
          <a:schemeClr val="accent2">
            <a:hueOff val="-147980"/>
            <a:satOff val="-65"/>
            <a:lumOff val="1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vi-VN" sz="1300" b="1" kern="1200"/>
            <a:t>Mục tiêu:</a:t>
          </a:r>
          <a:r>
            <a:rPr lang="vi-VN" sz="1300" kern="1200"/>
            <a:t> Xác định và mô tả các đặc sản nổi bật của Trà Vinh, bao gồm nguyên liệu, cách chế biến, và hương vị đặc trưng.</a:t>
          </a:r>
          <a:endParaRPr lang="en-US" sz="1300" kern="1200"/>
        </a:p>
      </dsp:txBody>
      <dsp:txXfrm>
        <a:off x="24734" y="691917"/>
        <a:ext cx="6748207" cy="457215"/>
      </dsp:txXfrm>
    </dsp:sp>
    <dsp:sp modelId="{85EBDC81-44EE-49A0-824C-562FBA324371}">
      <dsp:nvSpPr>
        <dsp:cNvPr id="0" name=""/>
        <dsp:cNvSpPr/>
      </dsp:nvSpPr>
      <dsp:spPr>
        <a:xfrm>
          <a:off x="0" y="1211306"/>
          <a:ext cx="6797675" cy="506683"/>
        </a:xfrm>
        <a:prstGeom prst="roundRect">
          <a:avLst/>
        </a:prstGeom>
        <a:solidFill>
          <a:schemeClr val="accent2">
            <a:hueOff val="-295961"/>
            <a:satOff val="-130"/>
            <a:lumOff val="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vi-VN" sz="1300" b="1" kern="1200"/>
            <a:t>2. Phân Tích Giá Trị Văn Hóa</a:t>
          </a:r>
          <a:endParaRPr lang="en-US" sz="1300" kern="1200"/>
        </a:p>
      </dsp:txBody>
      <dsp:txXfrm>
        <a:off x="24734" y="1236040"/>
        <a:ext cx="6748207" cy="457215"/>
      </dsp:txXfrm>
    </dsp:sp>
    <dsp:sp modelId="{18E56F34-C7E4-47A2-B358-3F84117B3478}">
      <dsp:nvSpPr>
        <dsp:cNvPr id="0" name=""/>
        <dsp:cNvSpPr/>
      </dsp:nvSpPr>
      <dsp:spPr>
        <a:xfrm>
          <a:off x="0" y="1755429"/>
          <a:ext cx="6797675" cy="506683"/>
        </a:xfrm>
        <a:prstGeom prst="roundRect">
          <a:avLst/>
        </a:prstGeom>
        <a:solidFill>
          <a:schemeClr val="accent2">
            <a:hueOff val="-443941"/>
            <a:satOff val="-195"/>
            <a:lumOff val="5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vi-VN" sz="1300" b="1" kern="1200"/>
            <a:t>Mục tiêu:</a:t>
          </a:r>
          <a:r>
            <a:rPr lang="vi-VN" sz="1300" kern="1200"/>
            <a:t> Nghiên cứu sự ảnh hưởng của văn hóa địa phương, đặc biệt là văn hóa Khmer, đến ẩm thực Trà Vinh và cách mà các món ăn phản ánh bản sắc văn hóa.</a:t>
          </a:r>
          <a:endParaRPr lang="en-US" sz="1300" kern="1200"/>
        </a:p>
      </dsp:txBody>
      <dsp:txXfrm>
        <a:off x="24734" y="1780163"/>
        <a:ext cx="6748207" cy="457215"/>
      </dsp:txXfrm>
    </dsp:sp>
    <dsp:sp modelId="{9A76226D-BC16-4481-9C97-450DC3C90923}">
      <dsp:nvSpPr>
        <dsp:cNvPr id="0" name=""/>
        <dsp:cNvSpPr/>
      </dsp:nvSpPr>
      <dsp:spPr>
        <a:xfrm>
          <a:off x="0" y="2299552"/>
          <a:ext cx="6797675" cy="506683"/>
        </a:xfrm>
        <a:prstGeom prst="roundRect">
          <a:avLst/>
        </a:prstGeom>
        <a:solidFill>
          <a:schemeClr val="accent2">
            <a:hueOff val="-591922"/>
            <a:satOff val="-260"/>
            <a:lumOff val="69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vi-VN" sz="1300" b="1" kern="1200"/>
            <a:t>3. Đánh Giá Tình Hình Phát Triển Du Lịch</a:t>
          </a:r>
          <a:endParaRPr lang="en-US" sz="1300" kern="1200"/>
        </a:p>
      </dsp:txBody>
      <dsp:txXfrm>
        <a:off x="24734" y="2324286"/>
        <a:ext cx="6748207" cy="457215"/>
      </dsp:txXfrm>
    </dsp:sp>
    <dsp:sp modelId="{7BF88ACD-C7FD-4F5A-9799-12CEF5E93697}">
      <dsp:nvSpPr>
        <dsp:cNvPr id="0" name=""/>
        <dsp:cNvSpPr/>
      </dsp:nvSpPr>
      <dsp:spPr>
        <a:xfrm>
          <a:off x="0" y="2843675"/>
          <a:ext cx="6797675" cy="506683"/>
        </a:xfrm>
        <a:prstGeom prst="roundRect">
          <a:avLst/>
        </a:prstGeom>
        <a:solidFill>
          <a:schemeClr val="accent2">
            <a:hueOff val="-739902"/>
            <a:satOff val="-326"/>
            <a:lumOff val="8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vi-VN" sz="1300" b="1" kern="1200"/>
            <a:t>Mục tiêu:</a:t>
          </a:r>
          <a:r>
            <a:rPr lang="vi-VN" sz="1300" kern="1200"/>
            <a:t> Đánh giá tiềm năng du lịch ẩm thực của Trà Vinh và tìm hiểu cách mà đặc sản có thể thu hút du khách.</a:t>
          </a:r>
          <a:endParaRPr lang="en-US" sz="1300" kern="1200"/>
        </a:p>
      </dsp:txBody>
      <dsp:txXfrm>
        <a:off x="24734" y="2868409"/>
        <a:ext cx="6748207" cy="457215"/>
      </dsp:txXfrm>
    </dsp:sp>
    <dsp:sp modelId="{82FC570C-28AC-495D-B5FF-08774CE9CB7B}">
      <dsp:nvSpPr>
        <dsp:cNvPr id="0" name=""/>
        <dsp:cNvSpPr/>
      </dsp:nvSpPr>
      <dsp:spPr>
        <a:xfrm>
          <a:off x="0" y="3387799"/>
          <a:ext cx="6797675" cy="506683"/>
        </a:xfrm>
        <a:prstGeom prst="roundRect">
          <a:avLst/>
        </a:prstGeom>
        <a:solidFill>
          <a:schemeClr val="accent2">
            <a:hueOff val="-887883"/>
            <a:satOff val="-391"/>
            <a:lumOff val="104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vi-VN" sz="1300" b="1" kern="1200"/>
            <a:t>4. Khuyến Khích Bảo Tồn và Phát Triển Bền Vững</a:t>
          </a:r>
          <a:endParaRPr lang="en-US" sz="1300" kern="1200"/>
        </a:p>
      </dsp:txBody>
      <dsp:txXfrm>
        <a:off x="24734" y="3412533"/>
        <a:ext cx="6748207" cy="457215"/>
      </dsp:txXfrm>
    </dsp:sp>
    <dsp:sp modelId="{DC765262-6EF9-42C8-B6B1-A75E9C980D1A}">
      <dsp:nvSpPr>
        <dsp:cNvPr id="0" name=""/>
        <dsp:cNvSpPr/>
      </dsp:nvSpPr>
      <dsp:spPr>
        <a:xfrm>
          <a:off x="0" y="3931922"/>
          <a:ext cx="6797675" cy="506683"/>
        </a:xfrm>
        <a:prstGeom prst="roundRect">
          <a:avLst/>
        </a:prstGeom>
        <a:solidFill>
          <a:schemeClr val="accent2">
            <a:hueOff val="-1035863"/>
            <a:satOff val="-456"/>
            <a:lumOff val="122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vi-VN" sz="1300" b="1" kern="1200"/>
            <a:t>Mục tiêu:</a:t>
          </a:r>
          <a:r>
            <a:rPr lang="vi-VN" sz="1300" kern="1200"/>
            <a:t> Đưa ra các giải pháp nhằm bảo tồn và phát triển bền vững các đặc sản, đồng thời nâng cao đời sống của người dân địa phương.</a:t>
          </a:r>
          <a:endParaRPr lang="en-US" sz="1300" kern="1200"/>
        </a:p>
      </dsp:txBody>
      <dsp:txXfrm>
        <a:off x="24734" y="3956656"/>
        <a:ext cx="6748207" cy="457215"/>
      </dsp:txXfrm>
    </dsp:sp>
    <dsp:sp modelId="{8F4E54D6-22A5-4179-B18C-A6CF8F75CCFF}">
      <dsp:nvSpPr>
        <dsp:cNvPr id="0" name=""/>
        <dsp:cNvSpPr/>
      </dsp:nvSpPr>
      <dsp:spPr>
        <a:xfrm>
          <a:off x="0" y="4476045"/>
          <a:ext cx="6797675" cy="506683"/>
        </a:xfrm>
        <a:prstGeom prst="roundRect">
          <a:avLst/>
        </a:prstGeom>
        <a:solidFill>
          <a:schemeClr val="accent2">
            <a:hueOff val="-1183844"/>
            <a:satOff val="-521"/>
            <a:lumOff val="139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vi-VN" sz="1300" b="1" kern="1200"/>
            <a:t>5. Nâng Cao Nhận Thức Về Sức Khỏe</a:t>
          </a:r>
          <a:endParaRPr lang="en-US" sz="1300" kern="1200"/>
        </a:p>
      </dsp:txBody>
      <dsp:txXfrm>
        <a:off x="24734" y="4500779"/>
        <a:ext cx="6748207" cy="457215"/>
      </dsp:txXfrm>
    </dsp:sp>
    <dsp:sp modelId="{A0E0D03C-3A37-47BF-B83A-C9BC0CE4DF8B}">
      <dsp:nvSpPr>
        <dsp:cNvPr id="0" name=""/>
        <dsp:cNvSpPr/>
      </dsp:nvSpPr>
      <dsp:spPr>
        <a:xfrm>
          <a:off x="0" y="5020168"/>
          <a:ext cx="6797675" cy="506683"/>
        </a:xfrm>
        <a:prstGeom prst="roundRect">
          <a:avLst/>
        </a:prstGeom>
        <a:solidFill>
          <a:schemeClr val="accent2">
            <a:hueOff val="-1331824"/>
            <a:satOff val="-586"/>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vi-VN" sz="1300" b="1" kern="1200"/>
            <a:t>Mục tiêu:</a:t>
          </a:r>
          <a:r>
            <a:rPr lang="vi-VN" sz="1300" kern="1200"/>
            <a:t> Nghiên cứu giá trị dinh dưỡng của các đặc sản Trà Vinh và khuyến khích lối ăn uống lành mạnh.</a:t>
          </a:r>
          <a:endParaRPr lang="en-US" sz="1300" kern="1200"/>
        </a:p>
      </dsp:txBody>
      <dsp:txXfrm>
        <a:off x="24734" y="5044902"/>
        <a:ext cx="6748207" cy="4572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6A0572-C407-484A-A397-D34BEA137AEB}">
      <dsp:nvSpPr>
        <dsp:cNvPr id="0" name=""/>
        <dsp:cNvSpPr/>
      </dsp:nvSpPr>
      <dsp:spPr>
        <a:xfrm>
          <a:off x="464291" y="2139"/>
          <a:ext cx="1869313" cy="1121588"/>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vi-VN" sz="1100" b="1" kern="1200"/>
            <a:t>- Thiết kế giao diện và chức năng bằng HTML và JavaScript.</a:t>
          </a:r>
          <a:endParaRPr lang="en-US" sz="1100" kern="1200"/>
        </a:p>
      </dsp:txBody>
      <dsp:txXfrm>
        <a:off x="464291" y="2139"/>
        <a:ext cx="1869313" cy="1121588"/>
      </dsp:txXfrm>
    </dsp:sp>
    <dsp:sp modelId="{693E6AAD-5BF2-4B85-AFAE-5F272CD22B55}">
      <dsp:nvSpPr>
        <dsp:cNvPr id="0" name=""/>
        <dsp:cNvSpPr/>
      </dsp:nvSpPr>
      <dsp:spPr>
        <a:xfrm>
          <a:off x="2520536" y="2139"/>
          <a:ext cx="1869313" cy="1121588"/>
        </a:xfrm>
        <a:prstGeom prst="rect">
          <a:avLst/>
        </a:prstGeom>
        <a:solidFill>
          <a:schemeClr val="accent2">
            <a:hueOff val="-147980"/>
            <a:satOff val="-65"/>
            <a:lumOff val="1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vi-VN" sz="1100" b="1" kern="1200"/>
            <a:t>- Tìm hiểu Framework Tailwind Css để tăng tính thẩm mĩ thu hút người xem.</a:t>
          </a:r>
          <a:endParaRPr lang="en-US" sz="1100" kern="1200"/>
        </a:p>
      </dsp:txBody>
      <dsp:txXfrm>
        <a:off x="2520536" y="2139"/>
        <a:ext cx="1869313" cy="1121588"/>
      </dsp:txXfrm>
    </dsp:sp>
    <dsp:sp modelId="{985C537F-2B42-43E3-AEFE-040FA5B21CD5}">
      <dsp:nvSpPr>
        <dsp:cNvPr id="0" name=""/>
        <dsp:cNvSpPr/>
      </dsp:nvSpPr>
      <dsp:spPr>
        <a:xfrm>
          <a:off x="4576781" y="2139"/>
          <a:ext cx="1869313" cy="1121588"/>
        </a:xfrm>
        <a:prstGeom prst="rect">
          <a:avLst/>
        </a:prstGeom>
        <a:solidFill>
          <a:schemeClr val="accent2">
            <a:hueOff val="-295961"/>
            <a:satOff val="-130"/>
            <a:lumOff val="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vi-VN" sz="1100" b="1" kern="1200"/>
            <a:t>- Đảm bảo website có thể tải nhanh và hoạt động được trên các trình duyệt, thiết bị.</a:t>
          </a:r>
          <a:endParaRPr lang="en-US" sz="1100" kern="1200"/>
        </a:p>
      </dsp:txBody>
      <dsp:txXfrm>
        <a:off x="4576781" y="2139"/>
        <a:ext cx="1869313" cy="1121588"/>
      </dsp:txXfrm>
    </dsp:sp>
    <dsp:sp modelId="{B42FEF60-C08A-45FE-896C-2150368AD652}">
      <dsp:nvSpPr>
        <dsp:cNvPr id="0" name=""/>
        <dsp:cNvSpPr/>
      </dsp:nvSpPr>
      <dsp:spPr>
        <a:xfrm>
          <a:off x="464291" y="1310658"/>
          <a:ext cx="1869313" cy="1121588"/>
        </a:xfrm>
        <a:prstGeom prst="rect">
          <a:avLst/>
        </a:prstGeom>
        <a:solidFill>
          <a:schemeClr val="accent2">
            <a:hueOff val="-443941"/>
            <a:satOff val="-195"/>
            <a:lumOff val="5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vi-VN" sz="1100" b="1" kern="1200"/>
            <a:t>Đối tượng và phạm vi nghiên cứu</a:t>
          </a:r>
          <a:endParaRPr lang="en-US" sz="1100" kern="1200"/>
        </a:p>
      </dsp:txBody>
      <dsp:txXfrm>
        <a:off x="464291" y="1310658"/>
        <a:ext cx="1869313" cy="1121588"/>
      </dsp:txXfrm>
    </dsp:sp>
    <dsp:sp modelId="{F7A5720D-BEBD-4E09-B441-B8A58C7A19C3}">
      <dsp:nvSpPr>
        <dsp:cNvPr id="0" name=""/>
        <dsp:cNvSpPr/>
      </dsp:nvSpPr>
      <dsp:spPr>
        <a:xfrm>
          <a:off x="2520536" y="1310658"/>
          <a:ext cx="1869313" cy="1121588"/>
        </a:xfrm>
        <a:prstGeom prst="rect">
          <a:avLst/>
        </a:prstGeom>
        <a:solidFill>
          <a:schemeClr val="accent2">
            <a:hueOff val="-591922"/>
            <a:satOff val="-260"/>
            <a:lumOff val="69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vi-VN" sz="1100" b="1" kern="1200"/>
            <a:t>Thiết kế front-end bằng HTML, CSS, Tailwind CSS và JavaScript, dùng framework Tailwind Css để tăng tính thẩm mĩ cho trang web giới thiệu cây cảnh mini.</a:t>
          </a:r>
          <a:endParaRPr lang="en-US" sz="1100" kern="1200"/>
        </a:p>
      </dsp:txBody>
      <dsp:txXfrm>
        <a:off x="2520536" y="1310658"/>
        <a:ext cx="1869313" cy="1121588"/>
      </dsp:txXfrm>
    </dsp:sp>
    <dsp:sp modelId="{984D7227-837D-4835-86F4-DB1438D19AAC}">
      <dsp:nvSpPr>
        <dsp:cNvPr id="0" name=""/>
        <dsp:cNvSpPr/>
      </dsp:nvSpPr>
      <dsp:spPr>
        <a:xfrm>
          <a:off x="4576781" y="1310658"/>
          <a:ext cx="1869313" cy="1121588"/>
        </a:xfrm>
        <a:prstGeom prst="rect">
          <a:avLst/>
        </a:prstGeom>
        <a:solidFill>
          <a:schemeClr val="accent2">
            <a:hueOff val="-739902"/>
            <a:satOff val="-326"/>
            <a:lumOff val="8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vi-VN" sz="1100" b="1" kern="1200"/>
            <a:t>Phương pháp nghiên cứu</a:t>
          </a:r>
          <a:endParaRPr lang="en-US" sz="1100" kern="1200"/>
        </a:p>
      </dsp:txBody>
      <dsp:txXfrm>
        <a:off x="4576781" y="1310658"/>
        <a:ext cx="1869313" cy="1121588"/>
      </dsp:txXfrm>
    </dsp:sp>
    <dsp:sp modelId="{449F96E7-5185-4037-96A5-7D4DA3C7B9E0}">
      <dsp:nvSpPr>
        <dsp:cNvPr id="0" name=""/>
        <dsp:cNvSpPr/>
      </dsp:nvSpPr>
      <dsp:spPr>
        <a:xfrm>
          <a:off x="464291" y="2619178"/>
          <a:ext cx="1869313" cy="1121588"/>
        </a:xfrm>
        <a:prstGeom prst="rect">
          <a:avLst/>
        </a:prstGeom>
        <a:solidFill>
          <a:schemeClr val="accent2">
            <a:hueOff val="-887883"/>
            <a:satOff val="-391"/>
            <a:lumOff val="104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vi-VN" sz="1100" b="1" kern="1200"/>
            <a:t>Phương pháp nghiên cứu lý thuyết:</a:t>
          </a:r>
          <a:endParaRPr lang="en-US" sz="1100" kern="1200"/>
        </a:p>
      </dsp:txBody>
      <dsp:txXfrm>
        <a:off x="464291" y="2619178"/>
        <a:ext cx="1869313" cy="1121588"/>
      </dsp:txXfrm>
    </dsp:sp>
    <dsp:sp modelId="{4AD883AA-755E-42AC-9FE9-16A9130FE4AD}">
      <dsp:nvSpPr>
        <dsp:cNvPr id="0" name=""/>
        <dsp:cNvSpPr/>
      </dsp:nvSpPr>
      <dsp:spPr>
        <a:xfrm>
          <a:off x="2520536" y="2619178"/>
          <a:ext cx="1869313" cy="1121588"/>
        </a:xfrm>
        <a:prstGeom prst="rect">
          <a:avLst/>
        </a:prstGeom>
        <a:solidFill>
          <a:schemeClr val="accent2">
            <a:hueOff val="-1035863"/>
            <a:satOff val="-456"/>
            <a:lumOff val="122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vi-VN" sz="1100" b="1" kern="1200"/>
            <a:t>Nghiên cứu các công nghệ Framework như Tailwind cho front-end, tìm hiểu các kiến thức liên quan đến chủ đề cây cảnh mini.</a:t>
          </a:r>
          <a:endParaRPr lang="en-US" sz="1100" kern="1200"/>
        </a:p>
      </dsp:txBody>
      <dsp:txXfrm>
        <a:off x="2520536" y="2619178"/>
        <a:ext cx="1869313" cy="1121588"/>
      </dsp:txXfrm>
    </dsp:sp>
    <dsp:sp modelId="{CF7FA7B7-7D87-40CA-A2E8-98DECFF82879}">
      <dsp:nvSpPr>
        <dsp:cNvPr id="0" name=""/>
        <dsp:cNvSpPr/>
      </dsp:nvSpPr>
      <dsp:spPr>
        <a:xfrm>
          <a:off x="4576781" y="2619178"/>
          <a:ext cx="1869313" cy="1121588"/>
        </a:xfrm>
        <a:prstGeom prst="rect">
          <a:avLst/>
        </a:prstGeom>
        <a:solidFill>
          <a:schemeClr val="accent2">
            <a:hueOff val="-1183844"/>
            <a:satOff val="-521"/>
            <a:lumOff val="139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vi-VN" sz="1100" b="1" kern="1200"/>
            <a:t>Phương pháp thực nghiệm: </a:t>
          </a:r>
          <a:endParaRPr lang="en-US" sz="1100" kern="1200"/>
        </a:p>
      </dsp:txBody>
      <dsp:txXfrm>
        <a:off x="4576781" y="2619178"/>
        <a:ext cx="1869313" cy="1121588"/>
      </dsp:txXfrm>
    </dsp:sp>
    <dsp:sp modelId="{03F3995A-75FE-441D-A97C-CB443A98152C}">
      <dsp:nvSpPr>
        <dsp:cNvPr id="0" name=""/>
        <dsp:cNvSpPr/>
      </dsp:nvSpPr>
      <dsp:spPr>
        <a:xfrm>
          <a:off x="2520536" y="3927697"/>
          <a:ext cx="1869313" cy="1121588"/>
        </a:xfrm>
        <a:prstGeom prst="rect">
          <a:avLst/>
        </a:prstGeom>
        <a:solidFill>
          <a:schemeClr val="accent2">
            <a:hueOff val="-1331824"/>
            <a:satOff val="-586"/>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vi-VN" sz="1100" b="1" kern="1200"/>
            <a:t>Tham khảo một số trang web hiện có để lên ý tưởng thiết kế giao diện.</a:t>
          </a:r>
          <a:endParaRPr lang="en-US" sz="1100" kern="1200"/>
        </a:p>
      </dsp:txBody>
      <dsp:txXfrm>
        <a:off x="2520536" y="3927697"/>
        <a:ext cx="1869313" cy="11215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A27385-B79C-4122-8BF6-93510584EC03}">
      <dsp:nvSpPr>
        <dsp:cNvPr id="0" name=""/>
        <dsp:cNvSpPr/>
      </dsp:nvSpPr>
      <dsp:spPr>
        <a:xfrm>
          <a:off x="0" y="320979"/>
          <a:ext cx="6582555" cy="3024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8F360F-F74A-4461-B54A-90D9FB557866}">
      <dsp:nvSpPr>
        <dsp:cNvPr id="0" name=""/>
        <dsp:cNvSpPr/>
      </dsp:nvSpPr>
      <dsp:spPr>
        <a:xfrm>
          <a:off x="329127" y="143859"/>
          <a:ext cx="4607788" cy="35424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533400">
            <a:lnSpc>
              <a:spcPct val="90000"/>
            </a:lnSpc>
            <a:spcBef>
              <a:spcPct val="0"/>
            </a:spcBef>
            <a:spcAft>
              <a:spcPct val="35000"/>
            </a:spcAft>
            <a:buNone/>
          </a:pPr>
          <a:r>
            <a:rPr lang="en-US" sz="1200" kern="1200"/>
            <a:t>Tìm Kiếm</a:t>
          </a:r>
        </a:p>
      </dsp:txBody>
      <dsp:txXfrm>
        <a:off x="346420" y="161152"/>
        <a:ext cx="4573202" cy="319654"/>
      </dsp:txXfrm>
    </dsp:sp>
    <dsp:sp modelId="{8D7DFE29-AA6A-4401-B934-61089AA1D357}">
      <dsp:nvSpPr>
        <dsp:cNvPr id="0" name=""/>
        <dsp:cNvSpPr/>
      </dsp:nvSpPr>
      <dsp:spPr>
        <a:xfrm>
          <a:off x="0" y="865299"/>
          <a:ext cx="6582555" cy="302400"/>
        </a:xfrm>
        <a:prstGeom prst="rect">
          <a:avLst/>
        </a:prstGeom>
        <a:solidFill>
          <a:schemeClr val="lt1">
            <a:alpha val="90000"/>
            <a:hueOff val="0"/>
            <a:satOff val="0"/>
            <a:lumOff val="0"/>
            <a:alphaOff val="0"/>
          </a:schemeClr>
        </a:solidFill>
        <a:ln w="15875" cap="flat" cmpd="sng" algn="ctr">
          <a:solidFill>
            <a:schemeClr val="accent2">
              <a:hueOff val="-166478"/>
              <a:satOff val="-73"/>
              <a:lumOff val="196"/>
              <a:alphaOff val="0"/>
            </a:schemeClr>
          </a:solidFill>
          <a:prstDash val="solid"/>
        </a:ln>
        <a:effectLst/>
      </dsp:spPr>
      <dsp:style>
        <a:lnRef idx="2">
          <a:scrgbClr r="0" g="0" b="0"/>
        </a:lnRef>
        <a:fillRef idx="1">
          <a:scrgbClr r="0" g="0" b="0"/>
        </a:fillRef>
        <a:effectRef idx="0">
          <a:scrgbClr r="0" g="0" b="0"/>
        </a:effectRef>
        <a:fontRef idx="minor"/>
      </dsp:style>
    </dsp:sp>
    <dsp:sp modelId="{3D400B1A-F8D0-427E-AA73-6F97D6731384}">
      <dsp:nvSpPr>
        <dsp:cNvPr id="0" name=""/>
        <dsp:cNvSpPr/>
      </dsp:nvSpPr>
      <dsp:spPr>
        <a:xfrm>
          <a:off x="329127" y="688179"/>
          <a:ext cx="4607788" cy="354240"/>
        </a:xfrm>
        <a:prstGeom prst="roundRect">
          <a:avLst/>
        </a:prstGeom>
        <a:solidFill>
          <a:schemeClr val="accent2">
            <a:hueOff val="-166478"/>
            <a:satOff val="-73"/>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533400">
            <a:lnSpc>
              <a:spcPct val="90000"/>
            </a:lnSpc>
            <a:spcBef>
              <a:spcPct val="0"/>
            </a:spcBef>
            <a:spcAft>
              <a:spcPct val="35000"/>
            </a:spcAft>
            <a:buNone/>
          </a:pPr>
          <a:r>
            <a:rPr lang="en-US" sz="1200" kern="1200"/>
            <a:t>Liên Hệ</a:t>
          </a:r>
        </a:p>
      </dsp:txBody>
      <dsp:txXfrm>
        <a:off x="346420" y="705472"/>
        <a:ext cx="4573202" cy="319654"/>
      </dsp:txXfrm>
    </dsp:sp>
    <dsp:sp modelId="{F1558044-C8D4-4835-9904-52FE962E78DA}">
      <dsp:nvSpPr>
        <dsp:cNvPr id="0" name=""/>
        <dsp:cNvSpPr/>
      </dsp:nvSpPr>
      <dsp:spPr>
        <a:xfrm>
          <a:off x="0" y="1409619"/>
          <a:ext cx="6582555" cy="302400"/>
        </a:xfrm>
        <a:prstGeom prst="rect">
          <a:avLst/>
        </a:prstGeom>
        <a:solidFill>
          <a:schemeClr val="lt1">
            <a:alpha val="90000"/>
            <a:hueOff val="0"/>
            <a:satOff val="0"/>
            <a:lumOff val="0"/>
            <a:alphaOff val="0"/>
          </a:schemeClr>
        </a:solidFill>
        <a:ln w="15875" cap="flat" cmpd="sng" algn="ctr">
          <a:solidFill>
            <a:schemeClr val="accent2">
              <a:hueOff val="-332956"/>
              <a:satOff val="-147"/>
              <a:lumOff val="392"/>
              <a:alphaOff val="0"/>
            </a:schemeClr>
          </a:solidFill>
          <a:prstDash val="solid"/>
        </a:ln>
        <a:effectLst/>
      </dsp:spPr>
      <dsp:style>
        <a:lnRef idx="2">
          <a:scrgbClr r="0" g="0" b="0"/>
        </a:lnRef>
        <a:fillRef idx="1">
          <a:scrgbClr r="0" g="0" b="0"/>
        </a:fillRef>
        <a:effectRef idx="0">
          <a:scrgbClr r="0" g="0" b="0"/>
        </a:effectRef>
        <a:fontRef idx="minor"/>
      </dsp:style>
    </dsp:sp>
    <dsp:sp modelId="{6B7B08C4-83E4-4D4A-94F6-E8A7DACE712E}">
      <dsp:nvSpPr>
        <dsp:cNvPr id="0" name=""/>
        <dsp:cNvSpPr/>
      </dsp:nvSpPr>
      <dsp:spPr>
        <a:xfrm>
          <a:off x="329127" y="1232499"/>
          <a:ext cx="4607788" cy="354240"/>
        </a:xfrm>
        <a:prstGeom prst="roundRect">
          <a:avLst/>
        </a:prstGeom>
        <a:solidFill>
          <a:schemeClr val="accent2">
            <a:hueOff val="-332956"/>
            <a:satOff val="-147"/>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533400">
            <a:lnSpc>
              <a:spcPct val="90000"/>
            </a:lnSpc>
            <a:spcBef>
              <a:spcPct val="0"/>
            </a:spcBef>
            <a:spcAft>
              <a:spcPct val="35000"/>
            </a:spcAft>
            <a:buNone/>
          </a:pPr>
          <a:r>
            <a:rPr lang="en-US" sz="1200" kern="1200"/>
            <a:t>Đăng Nhập</a:t>
          </a:r>
        </a:p>
      </dsp:txBody>
      <dsp:txXfrm>
        <a:off x="346420" y="1249792"/>
        <a:ext cx="4573202" cy="319654"/>
      </dsp:txXfrm>
    </dsp:sp>
    <dsp:sp modelId="{EA3F7896-D041-4875-9EA4-A50E01C98DE7}">
      <dsp:nvSpPr>
        <dsp:cNvPr id="0" name=""/>
        <dsp:cNvSpPr/>
      </dsp:nvSpPr>
      <dsp:spPr>
        <a:xfrm>
          <a:off x="0" y="1953939"/>
          <a:ext cx="6582555" cy="302400"/>
        </a:xfrm>
        <a:prstGeom prst="rect">
          <a:avLst/>
        </a:prstGeom>
        <a:solidFill>
          <a:schemeClr val="lt1">
            <a:alpha val="90000"/>
            <a:hueOff val="0"/>
            <a:satOff val="0"/>
            <a:lumOff val="0"/>
            <a:alphaOff val="0"/>
          </a:schemeClr>
        </a:solidFill>
        <a:ln w="15875" cap="flat" cmpd="sng" algn="ctr">
          <a:solidFill>
            <a:schemeClr val="accent2">
              <a:hueOff val="-499434"/>
              <a:satOff val="-220"/>
              <a:lumOff val="588"/>
              <a:alphaOff val="0"/>
            </a:schemeClr>
          </a:solidFill>
          <a:prstDash val="solid"/>
        </a:ln>
        <a:effectLst/>
      </dsp:spPr>
      <dsp:style>
        <a:lnRef idx="2">
          <a:scrgbClr r="0" g="0" b="0"/>
        </a:lnRef>
        <a:fillRef idx="1">
          <a:scrgbClr r="0" g="0" b="0"/>
        </a:fillRef>
        <a:effectRef idx="0">
          <a:scrgbClr r="0" g="0" b="0"/>
        </a:effectRef>
        <a:fontRef idx="minor"/>
      </dsp:style>
    </dsp:sp>
    <dsp:sp modelId="{9A7A1471-FB3C-49D0-808E-5D36369BD91E}">
      <dsp:nvSpPr>
        <dsp:cNvPr id="0" name=""/>
        <dsp:cNvSpPr/>
      </dsp:nvSpPr>
      <dsp:spPr>
        <a:xfrm>
          <a:off x="329127" y="1776819"/>
          <a:ext cx="4607788" cy="354240"/>
        </a:xfrm>
        <a:prstGeom prst="roundRect">
          <a:avLst/>
        </a:prstGeom>
        <a:solidFill>
          <a:schemeClr val="accent2">
            <a:hueOff val="-499434"/>
            <a:satOff val="-220"/>
            <a:lumOff val="5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533400">
            <a:lnSpc>
              <a:spcPct val="90000"/>
            </a:lnSpc>
            <a:spcBef>
              <a:spcPct val="0"/>
            </a:spcBef>
            <a:spcAft>
              <a:spcPct val="35000"/>
            </a:spcAft>
            <a:buNone/>
          </a:pPr>
          <a:r>
            <a:rPr lang="en-US" sz="1200" kern="1200"/>
            <a:t>Đăng Ký</a:t>
          </a:r>
        </a:p>
      </dsp:txBody>
      <dsp:txXfrm>
        <a:off x="346420" y="1794112"/>
        <a:ext cx="4573202" cy="319654"/>
      </dsp:txXfrm>
    </dsp:sp>
    <dsp:sp modelId="{79FF2140-D0A5-40EF-A78B-A1F61A80FB76}">
      <dsp:nvSpPr>
        <dsp:cNvPr id="0" name=""/>
        <dsp:cNvSpPr/>
      </dsp:nvSpPr>
      <dsp:spPr>
        <a:xfrm>
          <a:off x="0" y="2498258"/>
          <a:ext cx="6582555" cy="302400"/>
        </a:xfrm>
        <a:prstGeom prst="rect">
          <a:avLst/>
        </a:prstGeom>
        <a:solidFill>
          <a:schemeClr val="lt1">
            <a:alpha val="90000"/>
            <a:hueOff val="0"/>
            <a:satOff val="0"/>
            <a:lumOff val="0"/>
            <a:alphaOff val="0"/>
          </a:schemeClr>
        </a:solidFill>
        <a:ln w="15875" cap="flat" cmpd="sng" algn="ctr">
          <a:solidFill>
            <a:schemeClr val="accent2">
              <a:hueOff val="-665912"/>
              <a:satOff val="-293"/>
              <a:lumOff val="784"/>
              <a:alphaOff val="0"/>
            </a:schemeClr>
          </a:solidFill>
          <a:prstDash val="solid"/>
        </a:ln>
        <a:effectLst/>
      </dsp:spPr>
      <dsp:style>
        <a:lnRef idx="2">
          <a:scrgbClr r="0" g="0" b="0"/>
        </a:lnRef>
        <a:fillRef idx="1">
          <a:scrgbClr r="0" g="0" b="0"/>
        </a:fillRef>
        <a:effectRef idx="0">
          <a:scrgbClr r="0" g="0" b="0"/>
        </a:effectRef>
        <a:fontRef idx="minor"/>
      </dsp:style>
    </dsp:sp>
    <dsp:sp modelId="{6C9236BD-102E-4C4B-947C-34507CA0687C}">
      <dsp:nvSpPr>
        <dsp:cNvPr id="0" name=""/>
        <dsp:cNvSpPr/>
      </dsp:nvSpPr>
      <dsp:spPr>
        <a:xfrm>
          <a:off x="329127" y="2321138"/>
          <a:ext cx="4607788" cy="354240"/>
        </a:xfrm>
        <a:prstGeom prst="roundRect">
          <a:avLst/>
        </a:prstGeom>
        <a:solidFill>
          <a:schemeClr val="accent2">
            <a:hueOff val="-665912"/>
            <a:satOff val="-293"/>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533400">
            <a:lnSpc>
              <a:spcPct val="90000"/>
            </a:lnSpc>
            <a:spcBef>
              <a:spcPct val="0"/>
            </a:spcBef>
            <a:spcAft>
              <a:spcPct val="35000"/>
            </a:spcAft>
            <a:buNone/>
          </a:pPr>
          <a:r>
            <a:rPr lang="en-US" sz="1200" kern="1200"/>
            <a:t>Quên Mật Khẩu</a:t>
          </a:r>
        </a:p>
      </dsp:txBody>
      <dsp:txXfrm>
        <a:off x="346420" y="2338431"/>
        <a:ext cx="4573202" cy="319654"/>
      </dsp:txXfrm>
    </dsp:sp>
    <dsp:sp modelId="{4A225730-2AF5-42FA-A295-D19F0D674012}">
      <dsp:nvSpPr>
        <dsp:cNvPr id="0" name=""/>
        <dsp:cNvSpPr/>
      </dsp:nvSpPr>
      <dsp:spPr>
        <a:xfrm>
          <a:off x="0" y="3042578"/>
          <a:ext cx="6582555" cy="302400"/>
        </a:xfrm>
        <a:prstGeom prst="rect">
          <a:avLst/>
        </a:prstGeom>
        <a:solidFill>
          <a:schemeClr val="lt1">
            <a:alpha val="90000"/>
            <a:hueOff val="0"/>
            <a:satOff val="0"/>
            <a:lumOff val="0"/>
            <a:alphaOff val="0"/>
          </a:schemeClr>
        </a:solidFill>
        <a:ln w="15875" cap="flat" cmpd="sng" algn="ctr">
          <a:solidFill>
            <a:schemeClr val="accent2">
              <a:hueOff val="-832390"/>
              <a:satOff val="-366"/>
              <a:lumOff val="981"/>
              <a:alphaOff val="0"/>
            </a:schemeClr>
          </a:solidFill>
          <a:prstDash val="solid"/>
        </a:ln>
        <a:effectLst/>
      </dsp:spPr>
      <dsp:style>
        <a:lnRef idx="2">
          <a:scrgbClr r="0" g="0" b="0"/>
        </a:lnRef>
        <a:fillRef idx="1">
          <a:scrgbClr r="0" g="0" b="0"/>
        </a:fillRef>
        <a:effectRef idx="0">
          <a:scrgbClr r="0" g="0" b="0"/>
        </a:effectRef>
        <a:fontRef idx="minor"/>
      </dsp:style>
    </dsp:sp>
    <dsp:sp modelId="{C308BF20-230C-4422-A8F6-5D792CD5C431}">
      <dsp:nvSpPr>
        <dsp:cNvPr id="0" name=""/>
        <dsp:cNvSpPr/>
      </dsp:nvSpPr>
      <dsp:spPr>
        <a:xfrm>
          <a:off x="329127" y="2865458"/>
          <a:ext cx="4607788" cy="354240"/>
        </a:xfrm>
        <a:prstGeom prst="roundRect">
          <a:avLst/>
        </a:prstGeom>
        <a:solidFill>
          <a:schemeClr val="accent2">
            <a:hueOff val="-832390"/>
            <a:satOff val="-366"/>
            <a:lumOff val="98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533400">
            <a:lnSpc>
              <a:spcPct val="90000"/>
            </a:lnSpc>
            <a:spcBef>
              <a:spcPct val="0"/>
            </a:spcBef>
            <a:spcAft>
              <a:spcPct val="35000"/>
            </a:spcAft>
            <a:buNone/>
          </a:pPr>
          <a:r>
            <a:rPr lang="en-US" sz="1200" kern="1200"/>
            <a:t>Đánh Giá</a:t>
          </a:r>
        </a:p>
      </dsp:txBody>
      <dsp:txXfrm>
        <a:off x="346420" y="2882751"/>
        <a:ext cx="4573202" cy="319654"/>
      </dsp:txXfrm>
    </dsp:sp>
    <dsp:sp modelId="{D5F5905D-45E5-4E62-87BC-99EB2343C724}">
      <dsp:nvSpPr>
        <dsp:cNvPr id="0" name=""/>
        <dsp:cNvSpPr/>
      </dsp:nvSpPr>
      <dsp:spPr>
        <a:xfrm>
          <a:off x="0" y="3586899"/>
          <a:ext cx="6582555" cy="302400"/>
        </a:xfrm>
        <a:prstGeom prst="rect">
          <a:avLst/>
        </a:prstGeom>
        <a:solidFill>
          <a:schemeClr val="lt1">
            <a:alpha val="90000"/>
            <a:hueOff val="0"/>
            <a:satOff val="0"/>
            <a:lumOff val="0"/>
            <a:alphaOff val="0"/>
          </a:schemeClr>
        </a:solidFill>
        <a:ln w="15875" cap="flat" cmpd="sng" algn="ctr">
          <a:solidFill>
            <a:schemeClr val="accent2">
              <a:hueOff val="-998868"/>
              <a:satOff val="-440"/>
              <a:lumOff val="1177"/>
              <a:alphaOff val="0"/>
            </a:schemeClr>
          </a:solidFill>
          <a:prstDash val="solid"/>
        </a:ln>
        <a:effectLst/>
      </dsp:spPr>
      <dsp:style>
        <a:lnRef idx="2">
          <a:scrgbClr r="0" g="0" b="0"/>
        </a:lnRef>
        <a:fillRef idx="1">
          <a:scrgbClr r="0" g="0" b="0"/>
        </a:fillRef>
        <a:effectRef idx="0">
          <a:scrgbClr r="0" g="0" b="0"/>
        </a:effectRef>
        <a:fontRef idx="minor"/>
      </dsp:style>
    </dsp:sp>
    <dsp:sp modelId="{6CEE9E24-B1FA-4DBE-B3E3-FDFAAD4B617A}">
      <dsp:nvSpPr>
        <dsp:cNvPr id="0" name=""/>
        <dsp:cNvSpPr/>
      </dsp:nvSpPr>
      <dsp:spPr>
        <a:xfrm>
          <a:off x="329127" y="3409779"/>
          <a:ext cx="4607788" cy="354240"/>
        </a:xfrm>
        <a:prstGeom prst="roundRect">
          <a:avLst/>
        </a:prstGeom>
        <a:solidFill>
          <a:schemeClr val="accent2">
            <a:hueOff val="-998868"/>
            <a:satOff val="-440"/>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533400">
            <a:lnSpc>
              <a:spcPct val="90000"/>
            </a:lnSpc>
            <a:spcBef>
              <a:spcPct val="0"/>
            </a:spcBef>
            <a:spcAft>
              <a:spcPct val="35000"/>
            </a:spcAft>
            <a:buNone/>
          </a:pPr>
          <a:r>
            <a:rPr lang="en-US" sz="1200" kern="1200"/>
            <a:t>Xem Đặc Điểm </a:t>
          </a:r>
        </a:p>
      </dsp:txBody>
      <dsp:txXfrm>
        <a:off x="346420" y="3427072"/>
        <a:ext cx="4573202" cy="319654"/>
      </dsp:txXfrm>
    </dsp:sp>
    <dsp:sp modelId="{00E4F173-94A8-44D6-B3A6-FC7857ACBFD7}">
      <dsp:nvSpPr>
        <dsp:cNvPr id="0" name=""/>
        <dsp:cNvSpPr/>
      </dsp:nvSpPr>
      <dsp:spPr>
        <a:xfrm>
          <a:off x="0" y="4131219"/>
          <a:ext cx="6582555" cy="302400"/>
        </a:xfrm>
        <a:prstGeom prst="rect">
          <a:avLst/>
        </a:prstGeom>
        <a:solidFill>
          <a:schemeClr val="lt1">
            <a:alpha val="90000"/>
            <a:hueOff val="0"/>
            <a:satOff val="0"/>
            <a:lumOff val="0"/>
            <a:alphaOff val="0"/>
          </a:schemeClr>
        </a:solidFill>
        <a:ln w="15875" cap="flat" cmpd="sng" algn="ctr">
          <a:solidFill>
            <a:schemeClr val="accent2">
              <a:hueOff val="-1165346"/>
              <a:satOff val="-513"/>
              <a:lumOff val="1373"/>
              <a:alphaOff val="0"/>
            </a:schemeClr>
          </a:solidFill>
          <a:prstDash val="solid"/>
        </a:ln>
        <a:effectLst/>
      </dsp:spPr>
      <dsp:style>
        <a:lnRef idx="2">
          <a:scrgbClr r="0" g="0" b="0"/>
        </a:lnRef>
        <a:fillRef idx="1">
          <a:scrgbClr r="0" g="0" b="0"/>
        </a:fillRef>
        <a:effectRef idx="0">
          <a:scrgbClr r="0" g="0" b="0"/>
        </a:effectRef>
        <a:fontRef idx="minor"/>
      </dsp:style>
    </dsp:sp>
    <dsp:sp modelId="{93E4DD5E-DFC5-45C3-A272-4BEB7E2E5770}">
      <dsp:nvSpPr>
        <dsp:cNvPr id="0" name=""/>
        <dsp:cNvSpPr/>
      </dsp:nvSpPr>
      <dsp:spPr>
        <a:xfrm>
          <a:off x="329127" y="3954099"/>
          <a:ext cx="4607788" cy="354240"/>
        </a:xfrm>
        <a:prstGeom prst="roundRect">
          <a:avLst/>
        </a:prstGeom>
        <a:solidFill>
          <a:schemeClr val="accent2">
            <a:hueOff val="-1165346"/>
            <a:satOff val="-513"/>
            <a:lumOff val="137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533400">
            <a:lnSpc>
              <a:spcPct val="90000"/>
            </a:lnSpc>
            <a:spcBef>
              <a:spcPct val="0"/>
            </a:spcBef>
            <a:spcAft>
              <a:spcPct val="35000"/>
            </a:spcAft>
            <a:buNone/>
          </a:pPr>
          <a:r>
            <a:rPr lang="en-US" sz="1200" kern="1200"/>
            <a:t>Đặt Khách Sạn</a:t>
          </a:r>
        </a:p>
      </dsp:txBody>
      <dsp:txXfrm>
        <a:off x="346420" y="3971392"/>
        <a:ext cx="4573202" cy="319654"/>
      </dsp:txXfrm>
    </dsp:sp>
    <dsp:sp modelId="{62D32337-B4DC-491C-88D9-182A63DC3DF1}">
      <dsp:nvSpPr>
        <dsp:cNvPr id="0" name=""/>
        <dsp:cNvSpPr/>
      </dsp:nvSpPr>
      <dsp:spPr>
        <a:xfrm>
          <a:off x="0" y="4675539"/>
          <a:ext cx="6582555" cy="302400"/>
        </a:xfrm>
        <a:prstGeom prst="rect">
          <a:avLst/>
        </a:prstGeom>
        <a:solidFill>
          <a:schemeClr val="lt1">
            <a:alpha val="90000"/>
            <a:hueOff val="0"/>
            <a:satOff val="0"/>
            <a:lumOff val="0"/>
            <a:alphaOff val="0"/>
          </a:schemeClr>
        </a:solidFill>
        <a:ln w="15875" cap="flat" cmpd="sng" algn="ctr">
          <a:solidFill>
            <a:schemeClr val="accent2">
              <a:hueOff val="-1331824"/>
              <a:satOff val="-586"/>
              <a:lumOff val="1569"/>
              <a:alphaOff val="0"/>
            </a:schemeClr>
          </a:solidFill>
          <a:prstDash val="solid"/>
        </a:ln>
        <a:effectLst/>
      </dsp:spPr>
      <dsp:style>
        <a:lnRef idx="2">
          <a:scrgbClr r="0" g="0" b="0"/>
        </a:lnRef>
        <a:fillRef idx="1">
          <a:scrgbClr r="0" g="0" b="0"/>
        </a:fillRef>
        <a:effectRef idx="0">
          <a:scrgbClr r="0" g="0" b="0"/>
        </a:effectRef>
        <a:fontRef idx="minor"/>
      </dsp:style>
    </dsp:sp>
    <dsp:sp modelId="{3844CF56-7526-43E3-8118-85E3F14BD657}">
      <dsp:nvSpPr>
        <dsp:cNvPr id="0" name=""/>
        <dsp:cNvSpPr/>
      </dsp:nvSpPr>
      <dsp:spPr>
        <a:xfrm>
          <a:off x="329127" y="4498419"/>
          <a:ext cx="4607788" cy="354240"/>
        </a:xfrm>
        <a:prstGeom prst="roundRect">
          <a:avLst/>
        </a:prstGeom>
        <a:solidFill>
          <a:schemeClr val="accent2">
            <a:hueOff val="-1331824"/>
            <a:satOff val="-586"/>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533400">
            <a:lnSpc>
              <a:spcPct val="90000"/>
            </a:lnSpc>
            <a:spcBef>
              <a:spcPct val="0"/>
            </a:spcBef>
            <a:spcAft>
              <a:spcPct val="35000"/>
            </a:spcAft>
            <a:buNone/>
          </a:pPr>
          <a:r>
            <a:rPr lang="en-US" sz="1200" kern="1200"/>
            <a:t>Giới Thiệu</a:t>
          </a:r>
        </a:p>
      </dsp:txBody>
      <dsp:txXfrm>
        <a:off x="346420" y="4515712"/>
        <a:ext cx="4573202"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637CF-8916-408E-94D3-B392FE7A3265}" type="datetimeFigureOut">
              <a:rPr lang="en-US" smtClean="0"/>
              <a:t>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1C2CD6-DF49-4127-A2E8-720E6D0EEA70}" type="slidenum">
              <a:rPr lang="en-US" smtClean="0"/>
              <a:t>‹#›</a:t>
            </a:fld>
            <a:endParaRPr lang="en-US"/>
          </a:p>
        </p:txBody>
      </p:sp>
    </p:spTree>
    <p:extLst>
      <p:ext uri="{BB962C8B-B14F-4D97-AF65-F5344CB8AC3E}">
        <p14:creationId xmlns:p14="http://schemas.microsoft.com/office/powerpoint/2010/main" val="4122145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1C2CD6-DF49-4127-A2E8-720E6D0EEA70}" type="slidenum">
              <a:rPr lang="en-US" smtClean="0"/>
              <a:t>11</a:t>
            </a:fld>
            <a:endParaRPr lang="en-US"/>
          </a:p>
        </p:txBody>
      </p:sp>
    </p:spTree>
    <p:extLst>
      <p:ext uri="{BB962C8B-B14F-4D97-AF65-F5344CB8AC3E}">
        <p14:creationId xmlns:p14="http://schemas.microsoft.com/office/powerpoint/2010/main" val="2085987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1/8/2025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117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1/8/2025</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9673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1/8/2025</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643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1/8/2025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1843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1/8/2025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0982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1/8/2025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02931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1/8/2025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2435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1/8/2025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49527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1/8/2025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123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1/8/2025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14604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1/8/2025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4960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1/8/2025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31722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1" r:id="rId6"/>
    <p:sldLayoutId id="2147483757" r:id="rId7"/>
    <p:sldLayoutId id="2147483758" r:id="rId8"/>
    <p:sldLayoutId id="2147483759" r:id="rId9"/>
    <p:sldLayoutId id="2147483760" r:id="rId10"/>
    <p:sldLayoutId id="2147483762"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9B7F88A-EE9B-4C9D-9477-42E234662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DEB82E2-F009-F53B-E1A6-878D1EC1DD3F}"/>
              </a:ext>
            </a:extLst>
          </p:cNvPr>
          <p:cNvPicPr>
            <a:picLocks noChangeAspect="1"/>
          </p:cNvPicPr>
          <p:nvPr/>
        </p:nvPicPr>
        <p:blipFill>
          <a:blip r:embed="rId2"/>
          <a:srcRect t="6113" b="9617"/>
          <a:stretch/>
        </p:blipFill>
        <p:spPr>
          <a:xfrm>
            <a:off x="1" y="10"/>
            <a:ext cx="12191999" cy="6857990"/>
          </a:xfrm>
          <a:prstGeom prst="rect">
            <a:avLst/>
          </a:prstGeom>
        </p:spPr>
      </p:pic>
      <p:sp>
        <p:nvSpPr>
          <p:cNvPr id="28" name="Rectangle 27">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92ACD-08CD-D87D-E24F-78D47C554EEC}"/>
              </a:ext>
            </a:extLst>
          </p:cNvPr>
          <p:cNvSpPr>
            <a:spLocks noGrp="1"/>
          </p:cNvSpPr>
          <p:nvPr>
            <p:ph type="ctrTitle"/>
          </p:nvPr>
        </p:nvSpPr>
        <p:spPr>
          <a:xfrm>
            <a:off x="4985517" y="3331444"/>
            <a:ext cx="6470692" cy="1229306"/>
          </a:xfrm>
        </p:spPr>
        <p:txBody>
          <a:bodyPr>
            <a:normAutofit/>
          </a:bodyPr>
          <a:lstStyle/>
          <a:p>
            <a:r>
              <a:rPr lang="en-US" sz="5400">
                <a:solidFill>
                  <a:schemeClr val="tx1"/>
                </a:solidFill>
              </a:rPr>
              <a:t>Cơ Sở Ngành</a:t>
            </a:r>
          </a:p>
        </p:txBody>
      </p:sp>
      <p:sp>
        <p:nvSpPr>
          <p:cNvPr id="3" name="Subtitle 2">
            <a:extLst>
              <a:ext uri="{FF2B5EF4-FFF2-40B4-BE49-F238E27FC236}">
                <a16:creationId xmlns:a16="http://schemas.microsoft.com/office/drawing/2014/main" id="{C7B070E5-F2C3-D8B3-FB01-E14F18B87A9C}"/>
              </a:ext>
            </a:extLst>
          </p:cNvPr>
          <p:cNvSpPr>
            <a:spLocks noGrp="1"/>
          </p:cNvSpPr>
          <p:nvPr>
            <p:ph type="subTitle" idx="1"/>
          </p:nvPr>
        </p:nvSpPr>
        <p:spPr>
          <a:xfrm>
            <a:off x="4985516" y="4668568"/>
            <a:ext cx="6470693" cy="605256"/>
          </a:xfrm>
        </p:spPr>
        <p:txBody>
          <a:bodyPr>
            <a:noAutofit/>
          </a:bodyPr>
          <a:lstStyle/>
          <a:p>
            <a:pPr>
              <a:lnSpc>
                <a:spcPct val="100000"/>
              </a:lnSpc>
            </a:pPr>
            <a:r>
              <a:rPr lang="en-US" sz="1400" dirty="0" err="1"/>
              <a:t>Giới</a:t>
            </a:r>
            <a:r>
              <a:rPr lang="en-US" sz="1400" dirty="0"/>
              <a:t> </a:t>
            </a:r>
            <a:r>
              <a:rPr lang="en-US" sz="1400" dirty="0" err="1"/>
              <a:t>Thiệu</a:t>
            </a:r>
            <a:r>
              <a:rPr lang="en-US" sz="1400" dirty="0"/>
              <a:t> </a:t>
            </a:r>
            <a:r>
              <a:rPr lang="en-US" sz="1400" dirty="0" err="1"/>
              <a:t>Đặc</a:t>
            </a:r>
            <a:r>
              <a:rPr lang="en-US" sz="1400" dirty="0"/>
              <a:t> </a:t>
            </a:r>
            <a:r>
              <a:rPr lang="en-US" sz="1400" dirty="0" err="1"/>
              <a:t>Sản</a:t>
            </a:r>
            <a:r>
              <a:rPr lang="en-US" sz="1400" dirty="0"/>
              <a:t> </a:t>
            </a:r>
            <a:r>
              <a:rPr lang="en-US" sz="1400" dirty="0" err="1"/>
              <a:t>Trà</a:t>
            </a:r>
            <a:r>
              <a:rPr lang="en-US" sz="1400" dirty="0"/>
              <a:t> Vinh</a:t>
            </a:r>
          </a:p>
          <a:p>
            <a:pPr>
              <a:lnSpc>
                <a:spcPct val="100000"/>
              </a:lnSpc>
            </a:pPr>
            <a:r>
              <a:rPr lang="en-US" sz="800" dirty="0"/>
              <a:t>110122028                                          </a:t>
            </a:r>
          </a:p>
          <a:p>
            <a:pPr>
              <a:lnSpc>
                <a:spcPct val="100000"/>
              </a:lnSpc>
            </a:pPr>
            <a:r>
              <a:rPr lang="en-US" sz="800" dirty="0" err="1"/>
              <a:t>Liễu</a:t>
            </a:r>
            <a:r>
              <a:rPr lang="en-US" sz="800" dirty="0"/>
              <a:t> </a:t>
            </a:r>
            <a:r>
              <a:rPr lang="en-US" sz="800" dirty="0" err="1"/>
              <a:t>Kiện</a:t>
            </a:r>
            <a:r>
              <a:rPr lang="en-US" sz="800" dirty="0"/>
              <a:t> An                                                           GVHD: Võ Thành C</a:t>
            </a:r>
          </a:p>
          <a:p>
            <a:pPr>
              <a:lnSpc>
                <a:spcPct val="100000"/>
              </a:lnSpc>
            </a:pPr>
            <a:endParaRPr lang="en-US" sz="300" dirty="0"/>
          </a:p>
        </p:txBody>
      </p:sp>
      <p:cxnSp>
        <p:nvCxnSpPr>
          <p:cNvPr id="30" name="Straight Connector 29">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32" name="!!footer rectangle">
            <a:extLst>
              <a:ext uri="{FF2B5EF4-FFF2-40B4-BE49-F238E27FC236}">
                <a16:creationId xmlns:a16="http://schemas.microsoft.com/office/drawing/2014/main" id="{D50218C5-E017-43D2-8345-FD9FBF0C9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09658968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0B8BC7-592F-B16A-35DA-609E568EE3E7}"/>
              </a:ext>
            </a:extLst>
          </p:cNvPr>
          <p:cNvSpPr>
            <a:spLocks noGrp="1"/>
          </p:cNvSpPr>
          <p:nvPr>
            <p:ph type="title"/>
          </p:nvPr>
        </p:nvSpPr>
        <p:spPr>
          <a:xfrm>
            <a:off x="643467" y="634946"/>
            <a:ext cx="3689094" cy="5055904"/>
          </a:xfrm>
        </p:spPr>
        <p:txBody>
          <a:bodyPr anchor="ctr">
            <a:normAutofit/>
          </a:bodyPr>
          <a:lstStyle/>
          <a:p>
            <a:pPr algn="r"/>
            <a:r>
              <a:rPr lang="en-US"/>
              <a:t>Chức Năng</a:t>
            </a:r>
          </a:p>
        </p:txBody>
      </p:sp>
      <p:cxnSp>
        <p:nvCxnSpPr>
          <p:cNvPr id="11"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4A7E9742-3A5A-EDFC-2449-1E932292EA20}"/>
              </a:ext>
            </a:extLst>
          </p:cNvPr>
          <p:cNvGraphicFramePr>
            <a:graphicFrameLocks noGrp="1"/>
          </p:cNvGraphicFramePr>
          <p:nvPr>
            <p:ph idx="1"/>
            <p:extLst>
              <p:ext uri="{D42A27DB-BD31-4B8C-83A1-F6EECF244321}">
                <p14:modId xmlns:p14="http://schemas.microsoft.com/office/powerpoint/2010/main" val="3592446790"/>
              </p:ext>
            </p:extLst>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5273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EE2100-43FD-A747-AC9D-6AC83C89662C}"/>
              </a:ext>
            </a:extLst>
          </p:cNvPr>
          <p:cNvSpPr>
            <a:spLocks noGrp="1"/>
          </p:cNvSpPr>
          <p:nvPr>
            <p:ph type="title"/>
          </p:nvPr>
        </p:nvSpPr>
        <p:spPr>
          <a:xfrm>
            <a:off x="878911" y="643468"/>
            <a:ext cx="3177847" cy="1674180"/>
          </a:xfrm>
        </p:spPr>
        <p:txBody>
          <a:bodyPr>
            <a:normAutofit/>
          </a:bodyPr>
          <a:lstStyle/>
          <a:p>
            <a:r>
              <a:rPr lang="vi-VN" sz="4000" dirty="0"/>
              <a:t>Giao diện website</a:t>
            </a:r>
            <a:endParaRPr lang="en-US" sz="4000" dirty="0"/>
          </a:p>
        </p:txBody>
      </p:sp>
      <p:cxnSp>
        <p:nvCxnSpPr>
          <p:cNvPr id="23" name="Straight Connector 22">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D99B810-90AA-1416-9B2C-E41B1FE9103B}"/>
              </a:ext>
            </a:extLst>
          </p:cNvPr>
          <p:cNvSpPr>
            <a:spLocks noGrp="1"/>
          </p:cNvSpPr>
          <p:nvPr>
            <p:ph idx="1"/>
          </p:nvPr>
        </p:nvSpPr>
        <p:spPr>
          <a:xfrm>
            <a:off x="683195" y="2639379"/>
            <a:ext cx="3205049" cy="3229714"/>
          </a:xfrm>
        </p:spPr>
        <p:txBody>
          <a:bodyPr>
            <a:normAutofit/>
          </a:bodyPr>
          <a:lstStyle/>
          <a:p>
            <a:r>
              <a:rPr lang="en-US" dirty="0"/>
              <a:t>Giao </a:t>
            </a:r>
            <a:r>
              <a:rPr lang="en-US" dirty="0" err="1"/>
              <a:t>diện</a:t>
            </a:r>
            <a:r>
              <a:rPr lang="en-US" dirty="0"/>
              <a:t> </a:t>
            </a:r>
            <a:r>
              <a:rPr lang="en-US" dirty="0" err="1"/>
              <a:t>trang</a:t>
            </a:r>
            <a:r>
              <a:rPr lang="en-US" dirty="0"/>
              <a:t> </a:t>
            </a:r>
            <a:r>
              <a:rPr lang="en-US" dirty="0" err="1"/>
              <a:t>chủ</a:t>
            </a:r>
            <a:r>
              <a:rPr lang="en-US" dirty="0"/>
              <a:t> </a:t>
            </a:r>
            <a:r>
              <a:rPr lang="en-US" dirty="0" err="1"/>
              <a:t>giúp</a:t>
            </a:r>
            <a:r>
              <a:rPr lang="en-US" dirty="0"/>
              <a:t> </a:t>
            </a:r>
            <a:r>
              <a:rPr lang="en-US" dirty="0" err="1"/>
              <a:t>người</a:t>
            </a:r>
            <a:r>
              <a:rPr lang="en-US" dirty="0"/>
              <a:t> </a:t>
            </a:r>
            <a:r>
              <a:rPr lang="en-US" dirty="0" err="1"/>
              <a:t>dùng</a:t>
            </a:r>
            <a:r>
              <a:rPr lang="en-US" dirty="0"/>
              <a:t> </a:t>
            </a:r>
            <a:r>
              <a:rPr lang="en-US" dirty="0" err="1"/>
              <a:t>có</a:t>
            </a:r>
            <a:r>
              <a:rPr lang="en-US" dirty="0"/>
              <a:t> </a:t>
            </a:r>
            <a:r>
              <a:rPr lang="en-US" dirty="0" err="1"/>
              <a:t>thể</a:t>
            </a:r>
            <a:r>
              <a:rPr lang="en-US" dirty="0"/>
              <a:t> </a:t>
            </a:r>
            <a:r>
              <a:rPr lang="en-US" dirty="0" err="1"/>
              <a:t>xem</a:t>
            </a:r>
            <a:r>
              <a:rPr lang="en-US" dirty="0"/>
              <a:t> </a:t>
            </a:r>
            <a:r>
              <a:rPr lang="en-US" dirty="0" err="1"/>
              <a:t>những</a:t>
            </a:r>
            <a:r>
              <a:rPr lang="en-US" dirty="0"/>
              <a:t> </a:t>
            </a:r>
            <a:r>
              <a:rPr lang="en-US" dirty="0" err="1"/>
              <a:t>đặc</a:t>
            </a:r>
            <a:r>
              <a:rPr lang="en-US" dirty="0"/>
              <a:t> </a:t>
            </a:r>
            <a:r>
              <a:rPr lang="en-US" dirty="0" err="1"/>
              <a:t>sản</a:t>
            </a:r>
            <a:r>
              <a:rPr lang="en-US" dirty="0"/>
              <a:t> </a:t>
            </a:r>
            <a:r>
              <a:rPr lang="en-US" dirty="0" err="1"/>
              <a:t>có</a:t>
            </a:r>
            <a:r>
              <a:rPr lang="en-US" dirty="0"/>
              <a:t> ở </a:t>
            </a:r>
            <a:r>
              <a:rPr lang="en-US" dirty="0" err="1"/>
              <a:t>tỉnh</a:t>
            </a:r>
            <a:r>
              <a:rPr lang="en-US" dirty="0"/>
              <a:t> </a:t>
            </a:r>
            <a:r>
              <a:rPr lang="en-US" dirty="0" err="1"/>
              <a:t>trà</a:t>
            </a:r>
            <a:r>
              <a:rPr lang="en-US" dirty="0"/>
              <a:t> </a:t>
            </a:r>
            <a:r>
              <a:rPr lang="en-US" dirty="0" err="1"/>
              <a:t>vinh</a:t>
            </a:r>
            <a:r>
              <a:rPr lang="en-US" dirty="0"/>
              <a:t> </a:t>
            </a:r>
          </a:p>
          <a:p>
            <a:endParaRPr lang="en-US" b="1" dirty="0"/>
          </a:p>
        </p:txBody>
      </p:sp>
      <p:pic>
        <p:nvPicPr>
          <p:cNvPr id="5" name="Picture 4" descr="A screenshot of a food menu&#10;&#10;Description automatically generated">
            <a:extLst>
              <a:ext uri="{FF2B5EF4-FFF2-40B4-BE49-F238E27FC236}">
                <a16:creationId xmlns:a16="http://schemas.microsoft.com/office/drawing/2014/main" id="{1559DD2D-A1AB-D5C2-0D81-F9A321B35E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6758" y="0"/>
            <a:ext cx="8135241" cy="6400797"/>
          </a:xfrm>
          <a:prstGeom prst="rect">
            <a:avLst/>
          </a:prstGeom>
        </p:spPr>
      </p:pic>
      <p:sp>
        <p:nvSpPr>
          <p:cNvPr id="24" name="Rectangle 23">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129235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BE8FF-47B4-2275-2F1E-2CC28AD80120}"/>
              </a:ext>
            </a:extLst>
          </p:cNvPr>
          <p:cNvSpPr>
            <a:spLocks noGrp="1"/>
          </p:cNvSpPr>
          <p:nvPr>
            <p:ph type="title"/>
          </p:nvPr>
        </p:nvSpPr>
        <p:spPr>
          <a:xfrm>
            <a:off x="878911" y="643468"/>
            <a:ext cx="3177847" cy="1674180"/>
          </a:xfrm>
        </p:spPr>
        <p:txBody>
          <a:bodyPr>
            <a:normAutofit/>
          </a:bodyPr>
          <a:lstStyle/>
          <a:p>
            <a:r>
              <a:rPr lang="vi-VN" sz="4000" dirty="0"/>
              <a:t>Giao diện website</a:t>
            </a:r>
            <a:endParaRPr lang="en-US" sz="4000" dirty="0"/>
          </a:p>
        </p:txBody>
      </p:sp>
      <p:cxnSp>
        <p:nvCxnSpPr>
          <p:cNvPr id="12" name="Straight Connector 11">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FF44FA-49DF-2524-0BAF-E8B25EA72638}"/>
              </a:ext>
            </a:extLst>
          </p:cNvPr>
          <p:cNvSpPr>
            <a:spLocks noGrp="1"/>
          </p:cNvSpPr>
          <p:nvPr>
            <p:ph idx="1"/>
          </p:nvPr>
        </p:nvSpPr>
        <p:spPr>
          <a:xfrm>
            <a:off x="858064" y="2639380"/>
            <a:ext cx="3205049" cy="3229714"/>
          </a:xfrm>
        </p:spPr>
        <p:txBody>
          <a:bodyPr>
            <a:normAutofit/>
          </a:bodyPr>
          <a:lstStyle/>
          <a:p>
            <a:r>
              <a:rPr lang="en-US" dirty="0"/>
              <a:t>Giao </a:t>
            </a:r>
            <a:r>
              <a:rPr lang="en-US" dirty="0" err="1"/>
              <a:t>diện</a:t>
            </a:r>
            <a:r>
              <a:rPr lang="en-US" dirty="0"/>
              <a:t> </a:t>
            </a:r>
            <a:r>
              <a:rPr lang="en-US" dirty="0" err="1"/>
              <a:t>trang</a:t>
            </a:r>
            <a:r>
              <a:rPr lang="en-US" dirty="0"/>
              <a:t> </a:t>
            </a:r>
            <a:r>
              <a:rPr lang="en-US" dirty="0" err="1"/>
              <a:t>giới</a:t>
            </a:r>
            <a:r>
              <a:rPr lang="en-US" dirty="0"/>
              <a:t> </a:t>
            </a:r>
            <a:r>
              <a:rPr lang="en-US" dirty="0" err="1"/>
              <a:t>thiệu</a:t>
            </a:r>
            <a:r>
              <a:rPr lang="en-US" dirty="0"/>
              <a:t> </a:t>
            </a:r>
            <a:r>
              <a:rPr lang="en-US" dirty="0" err="1"/>
              <a:t>giới</a:t>
            </a:r>
            <a:r>
              <a:rPr lang="en-US" dirty="0"/>
              <a:t> </a:t>
            </a:r>
            <a:r>
              <a:rPr lang="en-US" dirty="0" err="1"/>
              <a:t>thiệu</a:t>
            </a:r>
            <a:r>
              <a:rPr lang="en-US" dirty="0"/>
              <a:t> </a:t>
            </a:r>
            <a:r>
              <a:rPr lang="en-US" dirty="0" err="1"/>
              <a:t>về</a:t>
            </a:r>
            <a:r>
              <a:rPr lang="en-US" dirty="0"/>
              <a:t> </a:t>
            </a:r>
            <a:r>
              <a:rPr lang="en-US" dirty="0" err="1"/>
              <a:t>vị</a:t>
            </a:r>
            <a:r>
              <a:rPr lang="en-US" dirty="0"/>
              <a:t> </a:t>
            </a:r>
            <a:r>
              <a:rPr lang="en-US" dirty="0" err="1"/>
              <a:t>trí</a:t>
            </a:r>
            <a:r>
              <a:rPr lang="en-US" dirty="0"/>
              <a:t> </a:t>
            </a:r>
            <a:r>
              <a:rPr lang="en-US" dirty="0" err="1"/>
              <a:t>địa</a:t>
            </a:r>
            <a:r>
              <a:rPr lang="en-US" dirty="0"/>
              <a:t> </a:t>
            </a:r>
            <a:r>
              <a:rPr lang="en-US" dirty="0" err="1"/>
              <a:t>lý</a:t>
            </a:r>
            <a:r>
              <a:rPr lang="en-US" dirty="0"/>
              <a:t> </a:t>
            </a:r>
            <a:r>
              <a:rPr lang="en-US" dirty="0" err="1"/>
              <a:t>cũng</a:t>
            </a:r>
            <a:r>
              <a:rPr lang="en-US" dirty="0"/>
              <a:t> </a:t>
            </a:r>
            <a:r>
              <a:rPr lang="en-US" dirty="0" err="1"/>
              <a:t>như</a:t>
            </a:r>
            <a:r>
              <a:rPr lang="en-US" dirty="0"/>
              <a:t> </a:t>
            </a:r>
            <a:r>
              <a:rPr lang="en-US" dirty="0" err="1"/>
              <a:t>những</a:t>
            </a:r>
            <a:r>
              <a:rPr lang="en-US" dirty="0"/>
              <a:t> </a:t>
            </a:r>
            <a:r>
              <a:rPr lang="en-US" dirty="0" err="1"/>
              <a:t>nét</a:t>
            </a:r>
            <a:r>
              <a:rPr lang="en-US" dirty="0"/>
              <a:t> </a:t>
            </a:r>
            <a:r>
              <a:rPr lang="en-US" dirty="0" err="1"/>
              <a:t>văn</a:t>
            </a:r>
            <a:r>
              <a:rPr lang="en-US" dirty="0"/>
              <a:t> </a:t>
            </a:r>
            <a:r>
              <a:rPr lang="en-US" dirty="0" err="1"/>
              <a:t>hóa</a:t>
            </a:r>
            <a:r>
              <a:rPr lang="en-US" dirty="0"/>
              <a:t> ở </a:t>
            </a:r>
            <a:r>
              <a:rPr lang="en-US" dirty="0" err="1"/>
              <a:t>tỉnh</a:t>
            </a:r>
            <a:r>
              <a:rPr lang="en-US" dirty="0"/>
              <a:t> </a:t>
            </a:r>
            <a:r>
              <a:rPr lang="en-US" dirty="0" err="1"/>
              <a:t>trà</a:t>
            </a:r>
            <a:r>
              <a:rPr lang="en-US" dirty="0"/>
              <a:t> </a:t>
            </a:r>
            <a:r>
              <a:rPr lang="en-US" dirty="0" err="1"/>
              <a:t>vinh</a:t>
            </a:r>
            <a:endParaRPr lang="en-US" dirty="0"/>
          </a:p>
          <a:p>
            <a:endParaRPr lang="en-US" dirty="0"/>
          </a:p>
        </p:txBody>
      </p:sp>
      <p:pic>
        <p:nvPicPr>
          <p:cNvPr id="5" name="Picture 4" descr="A map of a city&#10;&#10;Description automatically generated">
            <a:extLst>
              <a:ext uri="{FF2B5EF4-FFF2-40B4-BE49-F238E27FC236}">
                <a16:creationId xmlns:a16="http://schemas.microsoft.com/office/drawing/2014/main" id="{4FF19AE5-873B-99B0-2E0E-5DAFF3F85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160" y="0"/>
            <a:ext cx="7863840" cy="6400798"/>
          </a:xfrm>
          <a:prstGeom prst="rect">
            <a:avLst/>
          </a:prstGeom>
        </p:spPr>
      </p:pic>
      <p:sp>
        <p:nvSpPr>
          <p:cNvPr id="14" name="Rectangle 13">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97784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6826CC-B727-8FF8-9411-ECEF2B5B47A9}"/>
              </a:ext>
            </a:extLst>
          </p:cNvPr>
          <p:cNvSpPr>
            <a:spLocks noGrp="1"/>
          </p:cNvSpPr>
          <p:nvPr>
            <p:ph type="title"/>
          </p:nvPr>
        </p:nvSpPr>
        <p:spPr>
          <a:xfrm>
            <a:off x="642257" y="634946"/>
            <a:ext cx="3690257" cy="1450757"/>
          </a:xfrm>
        </p:spPr>
        <p:txBody>
          <a:bodyPr>
            <a:normAutofit/>
          </a:bodyPr>
          <a:lstStyle/>
          <a:p>
            <a:r>
              <a:rPr lang="vi-VN" dirty="0"/>
              <a:t>Giao diện website</a:t>
            </a:r>
            <a:endParaRPr lang="en-US" dirty="0"/>
          </a:p>
        </p:txBody>
      </p:sp>
      <p:cxnSp>
        <p:nvCxnSpPr>
          <p:cNvPr id="12" name="Straight Connector 11">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483E705-1366-565F-4B6B-9DDCE5195560}"/>
              </a:ext>
            </a:extLst>
          </p:cNvPr>
          <p:cNvSpPr>
            <a:spLocks noGrp="1"/>
          </p:cNvSpPr>
          <p:nvPr>
            <p:ph idx="1"/>
          </p:nvPr>
        </p:nvSpPr>
        <p:spPr>
          <a:xfrm>
            <a:off x="378097" y="2415218"/>
            <a:ext cx="3690257" cy="3461658"/>
          </a:xfrm>
        </p:spPr>
        <p:txBody>
          <a:bodyPr>
            <a:normAutofit/>
          </a:bodyPr>
          <a:lstStyle/>
          <a:p>
            <a:r>
              <a:rPr lang="en-US" dirty="0"/>
              <a:t>Giao </a:t>
            </a:r>
            <a:r>
              <a:rPr lang="en-US" dirty="0" err="1"/>
              <a:t>diện</a:t>
            </a:r>
            <a:r>
              <a:rPr lang="en-US" dirty="0"/>
              <a:t> </a:t>
            </a:r>
            <a:r>
              <a:rPr lang="en-US" dirty="0" err="1"/>
              <a:t>trang</a:t>
            </a:r>
            <a:r>
              <a:rPr lang="en-US" dirty="0"/>
              <a:t> </a:t>
            </a:r>
            <a:r>
              <a:rPr lang="en-US" dirty="0" err="1"/>
              <a:t>đặc</a:t>
            </a:r>
            <a:r>
              <a:rPr lang="en-US" dirty="0"/>
              <a:t> </a:t>
            </a:r>
            <a:r>
              <a:rPr lang="en-US" dirty="0" err="1"/>
              <a:t>điểm</a:t>
            </a:r>
            <a:r>
              <a:rPr lang="en-US" dirty="0"/>
              <a:t> </a:t>
            </a:r>
            <a:r>
              <a:rPr lang="en-US" dirty="0" err="1"/>
              <a:t>cho</a:t>
            </a:r>
            <a:r>
              <a:rPr lang="en-US" dirty="0"/>
              <a:t> </a:t>
            </a:r>
            <a:r>
              <a:rPr lang="en-US" dirty="0" err="1"/>
              <a:t>người</a:t>
            </a:r>
            <a:r>
              <a:rPr lang="en-US" dirty="0"/>
              <a:t> </a:t>
            </a:r>
            <a:r>
              <a:rPr lang="en-US" dirty="0" err="1"/>
              <a:t>xem</a:t>
            </a:r>
            <a:r>
              <a:rPr lang="en-US" dirty="0"/>
              <a:t> </a:t>
            </a:r>
            <a:r>
              <a:rPr lang="en-US" dirty="0" err="1"/>
              <a:t>biết</a:t>
            </a:r>
            <a:r>
              <a:rPr lang="en-US" dirty="0"/>
              <a:t> chi </a:t>
            </a:r>
            <a:r>
              <a:rPr lang="en-US" dirty="0" err="1"/>
              <a:t>tiết</a:t>
            </a:r>
            <a:r>
              <a:rPr lang="en-US" dirty="0"/>
              <a:t> </a:t>
            </a:r>
            <a:r>
              <a:rPr lang="en-US" dirty="0" err="1"/>
              <a:t>món</a:t>
            </a:r>
            <a:r>
              <a:rPr lang="en-US" dirty="0"/>
              <a:t> </a:t>
            </a:r>
            <a:r>
              <a:rPr lang="en-US" dirty="0" err="1"/>
              <a:t>ăn</a:t>
            </a:r>
            <a:r>
              <a:rPr lang="en-US" dirty="0"/>
              <a:t> </a:t>
            </a:r>
            <a:r>
              <a:rPr lang="en-US" dirty="0" err="1"/>
              <a:t>có</a:t>
            </a:r>
            <a:r>
              <a:rPr lang="en-US" dirty="0"/>
              <a:t> </a:t>
            </a:r>
            <a:r>
              <a:rPr lang="en-US" dirty="0" err="1"/>
              <a:t>những</a:t>
            </a:r>
            <a:r>
              <a:rPr lang="en-US" dirty="0"/>
              <a:t> </a:t>
            </a:r>
            <a:r>
              <a:rPr lang="en-US" dirty="0" err="1"/>
              <a:t>thành</a:t>
            </a:r>
            <a:r>
              <a:rPr lang="en-US" dirty="0"/>
              <a:t> </a:t>
            </a:r>
            <a:r>
              <a:rPr lang="en-US" dirty="0" err="1"/>
              <a:t>phần</a:t>
            </a:r>
            <a:r>
              <a:rPr lang="en-US" dirty="0"/>
              <a:t> </a:t>
            </a:r>
            <a:r>
              <a:rPr lang="en-US" dirty="0" err="1"/>
              <a:t>nào</a:t>
            </a:r>
            <a:r>
              <a:rPr lang="en-US" dirty="0"/>
              <a:t> </a:t>
            </a:r>
            <a:r>
              <a:rPr lang="en-US" dirty="0" err="1"/>
              <a:t>và</a:t>
            </a:r>
            <a:r>
              <a:rPr lang="en-US" dirty="0"/>
              <a:t> </a:t>
            </a:r>
            <a:r>
              <a:rPr lang="en-US" dirty="0" err="1"/>
              <a:t>giá</a:t>
            </a:r>
            <a:r>
              <a:rPr lang="en-US" dirty="0"/>
              <a:t> </a:t>
            </a:r>
            <a:r>
              <a:rPr lang="en-US" dirty="0" err="1"/>
              <a:t>tiền</a:t>
            </a:r>
            <a:r>
              <a:rPr lang="en-US" dirty="0"/>
              <a:t> </a:t>
            </a:r>
            <a:r>
              <a:rPr lang="en-US" dirty="0" err="1"/>
              <a:t>ra</a:t>
            </a:r>
            <a:r>
              <a:rPr lang="en-US" dirty="0"/>
              <a:t> </a:t>
            </a:r>
            <a:r>
              <a:rPr lang="en-US" dirty="0" err="1"/>
              <a:t>sao</a:t>
            </a:r>
            <a:r>
              <a:rPr lang="en-US" dirty="0"/>
              <a:t>.</a:t>
            </a:r>
          </a:p>
          <a:p>
            <a:endParaRPr lang="en-US" dirty="0"/>
          </a:p>
        </p:txBody>
      </p:sp>
      <p:pic>
        <p:nvPicPr>
          <p:cNvPr id="5" name="Picture 4" descr="A screenshot of a computer&#10;&#10;Description automatically generated">
            <a:extLst>
              <a:ext uri="{FF2B5EF4-FFF2-40B4-BE49-F238E27FC236}">
                <a16:creationId xmlns:a16="http://schemas.microsoft.com/office/drawing/2014/main" id="{73D7EA06-208B-B940-0A6D-38CEE73597ED}"/>
              </a:ext>
            </a:extLst>
          </p:cNvPr>
          <p:cNvPicPr>
            <a:picLocks noChangeAspect="1"/>
          </p:cNvPicPr>
          <p:nvPr/>
        </p:nvPicPr>
        <p:blipFill>
          <a:blip r:embed="rId2">
            <a:extLst>
              <a:ext uri="{28A0092B-C50C-407E-A947-70E740481C1C}">
                <a14:useLocalDpi xmlns:a14="http://schemas.microsoft.com/office/drawing/2010/main" val="0"/>
              </a:ext>
            </a:extLst>
          </a:blip>
          <a:srcRect l="14006" r="16107" b="-1"/>
          <a:stretch/>
        </p:blipFill>
        <p:spPr>
          <a:xfrm>
            <a:off x="4195517" y="0"/>
            <a:ext cx="7996482" cy="6400799"/>
          </a:xfrm>
          <a:prstGeom prst="rect">
            <a:avLst/>
          </a:prstGeom>
        </p:spPr>
      </p:pic>
      <p:sp>
        <p:nvSpPr>
          <p:cNvPr id="14" name="Rectangle 13">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352874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9C7E90-A54A-B7E3-168D-FC5EDAAF429A}"/>
              </a:ext>
            </a:extLst>
          </p:cNvPr>
          <p:cNvSpPr>
            <a:spLocks noGrp="1"/>
          </p:cNvSpPr>
          <p:nvPr>
            <p:ph type="title"/>
          </p:nvPr>
        </p:nvSpPr>
        <p:spPr>
          <a:xfrm>
            <a:off x="642257" y="634946"/>
            <a:ext cx="3690257" cy="1450757"/>
          </a:xfrm>
        </p:spPr>
        <p:txBody>
          <a:bodyPr>
            <a:normAutofit/>
          </a:bodyPr>
          <a:lstStyle/>
          <a:p>
            <a:r>
              <a:rPr lang="vi-VN" dirty="0"/>
              <a:t>Giao diện website</a:t>
            </a:r>
            <a:endParaRPr lang="en-US" dirty="0"/>
          </a:p>
        </p:txBody>
      </p:sp>
      <p:cxnSp>
        <p:nvCxnSpPr>
          <p:cNvPr id="14" name="Straight Connector 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EDA77FE-9168-4F8A-4099-F0E3AA3A10CD}"/>
              </a:ext>
            </a:extLst>
          </p:cNvPr>
          <p:cNvSpPr>
            <a:spLocks noGrp="1"/>
          </p:cNvSpPr>
          <p:nvPr>
            <p:ph idx="1"/>
          </p:nvPr>
        </p:nvSpPr>
        <p:spPr>
          <a:xfrm>
            <a:off x="252630" y="2415218"/>
            <a:ext cx="3690257" cy="3461658"/>
          </a:xfrm>
        </p:spPr>
        <p:txBody>
          <a:bodyPr>
            <a:normAutofit/>
          </a:bodyPr>
          <a:lstStyle/>
          <a:p>
            <a:r>
              <a:rPr lang="en-US" dirty="0"/>
              <a:t>Giao </a:t>
            </a:r>
            <a:r>
              <a:rPr lang="en-US" dirty="0" err="1"/>
              <a:t>diện</a:t>
            </a:r>
            <a:r>
              <a:rPr lang="en-US" dirty="0"/>
              <a:t> </a:t>
            </a:r>
            <a:r>
              <a:rPr lang="en-US" dirty="0" err="1"/>
              <a:t>địa</a:t>
            </a:r>
            <a:r>
              <a:rPr lang="en-US" dirty="0"/>
              <a:t> </a:t>
            </a:r>
            <a:r>
              <a:rPr lang="en-US" dirty="0" err="1"/>
              <a:t>điểm</a:t>
            </a:r>
            <a:r>
              <a:rPr lang="en-US" dirty="0"/>
              <a:t> </a:t>
            </a:r>
            <a:r>
              <a:rPr lang="en-US" dirty="0" err="1"/>
              <a:t>giúp</a:t>
            </a:r>
            <a:r>
              <a:rPr lang="en-US" dirty="0"/>
              <a:t> </a:t>
            </a:r>
            <a:r>
              <a:rPr lang="en-US" dirty="0" err="1"/>
              <a:t>người</a:t>
            </a:r>
            <a:r>
              <a:rPr lang="en-US" dirty="0"/>
              <a:t> </a:t>
            </a:r>
            <a:r>
              <a:rPr lang="en-US" dirty="0" err="1"/>
              <a:t>xem</a:t>
            </a:r>
            <a:r>
              <a:rPr lang="en-US" dirty="0"/>
              <a:t> </a:t>
            </a:r>
            <a:r>
              <a:rPr lang="en-US" dirty="0" err="1"/>
              <a:t>có</a:t>
            </a:r>
            <a:r>
              <a:rPr lang="en-US" dirty="0"/>
              <a:t> </a:t>
            </a:r>
            <a:r>
              <a:rPr lang="en-US" dirty="0" err="1"/>
              <a:t>thể</a:t>
            </a:r>
            <a:r>
              <a:rPr lang="en-US" dirty="0"/>
              <a:t> </a:t>
            </a:r>
            <a:r>
              <a:rPr lang="en-US" dirty="0" err="1"/>
              <a:t>tìm</a:t>
            </a:r>
            <a:r>
              <a:rPr lang="en-US" dirty="0"/>
              <a:t> </a:t>
            </a:r>
            <a:r>
              <a:rPr lang="en-US" dirty="0" err="1"/>
              <a:t>kiếm</a:t>
            </a:r>
            <a:r>
              <a:rPr lang="en-US" dirty="0"/>
              <a:t> </a:t>
            </a:r>
            <a:r>
              <a:rPr lang="en-US" dirty="0" err="1"/>
              <a:t>được</a:t>
            </a:r>
            <a:r>
              <a:rPr lang="en-US" dirty="0"/>
              <a:t> </a:t>
            </a:r>
            <a:r>
              <a:rPr lang="en-US" dirty="0" err="1"/>
              <a:t>dễ</a:t>
            </a:r>
            <a:r>
              <a:rPr lang="en-US" dirty="0"/>
              <a:t> </a:t>
            </a:r>
            <a:r>
              <a:rPr lang="en-US" dirty="0" err="1"/>
              <a:t>dàng</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tìm</a:t>
            </a:r>
            <a:r>
              <a:rPr lang="en-US" dirty="0"/>
              <a:t> </a:t>
            </a:r>
            <a:r>
              <a:rPr lang="en-US" dirty="0" err="1"/>
              <a:t>kiếm</a:t>
            </a:r>
            <a:r>
              <a:rPr lang="en-US" dirty="0"/>
              <a:t> </a:t>
            </a:r>
            <a:r>
              <a:rPr lang="en-US" dirty="0" err="1"/>
              <a:t>lâu</a:t>
            </a:r>
            <a:r>
              <a:rPr lang="en-US" dirty="0"/>
              <a:t> </a:t>
            </a:r>
            <a:r>
              <a:rPr lang="en-US" dirty="0" err="1"/>
              <a:t>thông</a:t>
            </a:r>
            <a:r>
              <a:rPr lang="en-US" dirty="0"/>
              <a:t> qua google map </a:t>
            </a:r>
          </a:p>
          <a:p>
            <a:endParaRPr lang="en-US" dirty="0"/>
          </a:p>
        </p:txBody>
      </p:sp>
      <p:pic>
        <p:nvPicPr>
          <p:cNvPr id="7" name="Picture 6" descr="A screenshot of a phone&#10;&#10;Description automatically generated">
            <a:extLst>
              <a:ext uri="{FF2B5EF4-FFF2-40B4-BE49-F238E27FC236}">
                <a16:creationId xmlns:a16="http://schemas.microsoft.com/office/drawing/2014/main" id="{5694B423-FEE2-4B3E-3621-F97C79AA579E}"/>
              </a:ext>
            </a:extLst>
          </p:cNvPr>
          <p:cNvPicPr>
            <a:picLocks noChangeAspect="1"/>
          </p:cNvPicPr>
          <p:nvPr/>
        </p:nvPicPr>
        <p:blipFill>
          <a:blip r:embed="rId2">
            <a:extLst>
              <a:ext uri="{28A0092B-C50C-407E-A947-70E740481C1C}">
                <a14:useLocalDpi xmlns:a14="http://schemas.microsoft.com/office/drawing/2010/main" val="0"/>
              </a:ext>
            </a:extLst>
          </a:blip>
          <a:srcRect r="3" b="6494"/>
          <a:stretch/>
        </p:blipFill>
        <p:spPr>
          <a:xfrm>
            <a:off x="4195517" y="0"/>
            <a:ext cx="7996482" cy="6400799"/>
          </a:xfrm>
          <a:prstGeom prst="rect">
            <a:avLst/>
          </a:prstGeom>
        </p:spPr>
      </p:pic>
      <p:sp>
        <p:nvSpPr>
          <p:cNvPr id="16" name="Rectangle 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78281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3A58E3-51B1-B994-A08F-D6C79C19F7F7}"/>
              </a:ext>
            </a:extLst>
          </p:cNvPr>
          <p:cNvSpPr>
            <a:spLocks noGrp="1"/>
          </p:cNvSpPr>
          <p:nvPr>
            <p:ph type="title"/>
          </p:nvPr>
        </p:nvSpPr>
        <p:spPr>
          <a:xfrm>
            <a:off x="642257" y="634946"/>
            <a:ext cx="3690257" cy="1450757"/>
          </a:xfrm>
        </p:spPr>
        <p:txBody>
          <a:bodyPr>
            <a:normAutofit/>
          </a:bodyPr>
          <a:lstStyle/>
          <a:p>
            <a:r>
              <a:rPr lang="vi-VN" dirty="0"/>
              <a:t>Giao diện website</a:t>
            </a:r>
            <a:endParaRPr lang="en-US" dirty="0"/>
          </a:p>
        </p:txBody>
      </p:sp>
      <p:cxnSp>
        <p:nvCxnSpPr>
          <p:cNvPr id="12" name="Straight Connector 11">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F5BE88A-D881-57D3-E73E-ACAEFD15ABDE}"/>
              </a:ext>
            </a:extLst>
          </p:cNvPr>
          <p:cNvSpPr>
            <a:spLocks noGrp="1"/>
          </p:cNvSpPr>
          <p:nvPr>
            <p:ph idx="1"/>
          </p:nvPr>
        </p:nvSpPr>
        <p:spPr>
          <a:xfrm>
            <a:off x="642257" y="2407436"/>
            <a:ext cx="3690257" cy="3461658"/>
          </a:xfrm>
        </p:spPr>
        <p:txBody>
          <a:bodyPr>
            <a:normAutofit/>
          </a:bodyPr>
          <a:lstStyle/>
          <a:p>
            <a:r>
              <a:rPr lang="en-US" dirty="0"/>
              <a:t>Giao </a:t>
            </a:r>
            <a:r>
              <a:rPr lang="en-US" dirty="0" err="1"/>
              <a:t>diện</a:t>
            </a:r>
            <a:r>
              <a:rPr lang="en-US" dirty="0"/>
              <a:t> </a:t>
            </a:r>
            <a:r>
              <a:rPr lang="en-US" dirty="0" err="1"/>
              <a:t>đánh</a:t>
            </a:r>
            <a:r>
              <a:rPr lang="en-US" dirty="0"/>
              <a:t> </a:t>
            </a:r>
            <a:r>
              <a:rPr lang="en-US" dirty="0" err="1"/>
              <a:t>giá</a:t>
            </a:r>
            <a:r>
              <a:rPr lang="en-US" dirty="0"/>
              <a:t> </a:t>
            </a:r>
            <a:r>
              <a:rPr lang="en-US" dirty="0" err="1"/>
              <a:t>giúp</a:t>
            </a:r>
            <a:r>
              <a:rPr lang="en-US" dirty="0"/>
              <a:t> </a:t>
            </a:r>
            <a:r>
              <a:rPr lang="en-US" dirty="0" err="1"/>
              <a:t>người</a:t>
            </a:r>
            <a:r>
              <a:rPr lang="en-US" dirty="0"/>
              <a:t> </a:t>
            </a:r>
            <a:r>
              <a:rPr lang="en-US" dirty="0" err="1"/>
              <a:t>xem</a:t>
            </a:r>
            <a:r>
              <a:rPr lang="en-US" dirty="0"/>
              <a:t> </a:t>
            </a:r>
            <a:r>
              <a:rPr lang="en-US" dirty="0" err="1"/>
              <a:t>đánh</a:t>
            </a:r>
            <a:r>
              <a:rPr lang="en-US" dirty="0"/>
              <a:t> </a:t>
            </a:r>
            <a:r>
              <a:rPr lang="en-US" dirty="0" err="1"/>
              <a:t>giá</a:t>
            </a:r>
            <a:r>
              <a:rPr lang="en-US" dirty="0"/>
              <a:t> </a:t>
            </a:r>
            <a:r>
              <a:rPr lang="en-US" dirty="0" err="1"/>
              <a:t>quan</a:t>
            </a:r>
            <a:r>
              <a:rPr lang="en-US" dirty="0"/>
              <a:t> </a:t>
            </a:r>
            <a:r>
              <a:rPr lang="en-US" dirty="0" err="1"/>
              <a:t>điểm</a:t>
            </a:r>
            <a:r>
              <a:rPr lang="en-US" dirty="0"/>
              <a:t> </a:t>
            </a:r>
            <a:r>
              <a:rPr lang="en-US" dirty="0" err="1"/>
              <a:t>của</a:t>
            </a:r>
            <a:r>
              <a:rPr lang="en-US" dirty="0"/>
              <a:t> </a:t>
            </a:r>
            <a:r>
              <a:rPr lang="en-US" dirty="0" err="1"/>
              <a:t>mình</a:t>
            </a:r>
            <a:endParaRPr lang="en-US" dirty="0"/>
          </a:p>
          <a:p>
            <a:endParaRPr lang="en-US" dirty="0"/>
          </a:p>
        </p:txBody>
      </p:sp>
      <p:pic>
        <p:nvPicPr>
          <p:cNvPr id="5" name="Picture 4" descr="A screenshot of a phone&#10;&#10;Description automatically generated">
            <a:extLst>
              <a:ext uri="{FF2B5EF4-FFF2-40B4-BE49-F238E27FC236}">
                <a16:creationId xmlns:a16="http://schemas.microsoft.com/office/drawing/2014/main" id="{01193833-BACC-145D-C6A5-E7158DEC922D}"/>
              </a:ext>
            </a:extLst>
          </p:cNvPr>
          <p:cNvPicPr>
            <a:picLocks noChangeAspect="1"/>
          </p:cNvPicPr>
          <p:nvPr/>
        </p:nvPicPr>
        <p:blipFill>
          <a:blip r:embed="rId2">
            <a:extLst>
              <a:ext uri="{28A0092B-C50C-407E-A947-70E740481C1C}">
                <a14:useLocalDpi xmlns:a14="http://schemas.microsoft.com/office/drawing/2010/main" val="0"/>
              </a:ext>
            </a:extLst>
          </a:blip>
          <a:srcRect r="32389"/>
          <a:stretch/>
        </p:blipFill>
        <p:spPr>
          <a:xfrm>
            <a:off x="4648201" y="0"/>
            <a:ext cx="7543798" cy="6400800"/>
          </a:xfrm>
          <a:prstGeom prst="rect">
            <a:avLst/>
          </a:prstGeom>
        </p:spPr>
      </p:pic>
      <p:sp>
        <p:nvSpPr>
          <p:cNvPr id="14" name="Rectangle 13">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25092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EE64B0-0C1F-1925-8717-FB1B759CBBBA}"/>
              </a:ext>
            </a:extLst>
          </p:cNvPr>
          <p:cNvSpPr>
            <a:spLocks noGrp="1"/>
          </p:cNvSpPr>
          <p:nvPr>
            <p:ph type="title"/>
          </p:nvPr>
        </p:nvSpPr>
        <p:spPr>
          <a:xfrm>
            <a:off x="878911" y="643468"/>
            <a:ext cx="3177847" cy="1674180"/>
          </a:xfrm>
        </p:spPr>
        <p:txBody>
          <a:bodyPr>
            <a:normAutofit/>
          </a:bodyPr>
          <a:lstStyle/>
          <a:p>
            <a:r>
              <a:rPr lang="vi-VN" sz="4000" dirty="0"/>
              <a:t>Giao diện website</a:t>
            </a:r>
            <a:endParaRPr lang="en-US" sz="4000" dirty="0"/>
          </a:p>
        </p:txBody>
      </p:sp>
      <p:cxnSp>
        <p:nvCxnSpPr>
          <p:cNvPr id="12" name="Straight Connector 11">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62C375-A743-B04C-3733-C85CE8FABB7F}"/>
              </a:ext>
            </a:extLst>
          </p:cNvPr>
          <p:cNvSpPr>
            <a:spLocks noGrp="1"/>
          </p:cNvSpPr>
          <p:nvPr>
            <p:ph idx="1"/>
          </p:nvPr>
        </p:nvSpPr>
        <p:spPr>
          <a:xfrm>
            <a:off x="858064" y="2639380"/>
            <a:ext cx="3205049" cy="3229714"/>
          </a:xfrm>
        </p:spPr>
        <p:txBody>
          <a:bodyPr>
            <a:normAutofit/>
          </a:bodyPr>
          <a:lstStyle/>
          <a:p>
            <a:r>
              <a:rPr lang="en-US" dirty="0"/>
              <a:t>Giao </a:t>
            </a:r>
            <a:r>
              <a:rPr lang="en-US" dirty="0" err="1"/>
              <a:t>diện</a:t>
            </a:r>
            <a:r>
              <a:rPr lang="en-US" dirty="0"/>
              <a:t> </a:t>
            </a:r>
            <a:r>
              <a:rPr lang="en-US" dirty="0" err="1"/>
              <a:t>liên</a:t>
            </a:r>
            <a:r>
              <a:rPr lang="en-US" dirty="0"/>
              <a:t> </a:t>
            </a:r>
            <a:r>
              <a:rPr lang="en-US" dirty="0" err="1"/>
              <a:t>hệ</a:t>
            </a:r>
            <a:r>
              <a:rPr lang="en-US" dirty="0"/>
              <a:t> </a:t>
            </a:r>
            <a:r>
              <a:rPr lang="en-US" dirty="0" err="1"/>
              <a:t>giúp</a:t>
            </a:r>
            <a:r>
              <a:rPr lang="en-US" dirty="0"/>
              <a:t> </a:t>
            </a:r>
            <a:r>
              <a:rPr lang="en-US" dirty="0" err="1"/>
              <a:t>người</a:t>
            </a:r>
            <a:r>
              <a:rPr lang="en-US" dirty="0"/>
              <a:t> </a:t>
            </a:r>
            <a:r>
              <a:rPr lang="en-US" dirty="0" err="1"/>
              <a:t>xem</a:t>
            </a:r>
            <a:r>
              <a:rPr lang="en-US" dirty="0"/>
              <a:t> </a:t>
            </a:r>
            <a:r>
              <a:rPr lang="en-US" dirty="0" err="1"/>
              <a:t>có</a:t>
            </a:r>
            <a:r>
              <a:rPr lang="en-US" dirty="0"/>
              <a:t> </a:t>
            </a:r>
            <a:r>
              <a:rPr lang="en-US" dirty="0" err="1"/>
              <a:t>thể</a:t>
            </a:r>
            <a:r>
              <a:rPr lang="en-US" dirty="0"/>
              <a:t> </a:t>
            </a:r>
            <a:r>
              <a:rPr lang="en-US" dirty="0" err="1"/>
              <a:t>liên</a:t>
            </a:r>
            <a:r>
              <a:rPr lang="en-US" dirty="0"/>
              <a:t> </a:t>
            </a:r>
            <a:r>
              <a:rPr lang="en-US" dirty="0" err="1"/>
              <a:t>hệ</a:t>
            </a:r>
            <a:r>
              <a:rPr lang="en-US" dirty="0"/>
              <a:t> admin </a:t>
            </a:r>
            <a:r>
              <a:rPr lang="en-US" dirty="0" err="1"/>
              <a:t>khi</a:t>
            </a:r>
            <a:r>
              <a:rPr lang="en-US" dirty="0"/>
              <a:t> </a:t>
            </a:r>
            <a:r>
              <a:rPr lang="en-US" dirty="0" err="1"/>
              <a:t>gặp</a:t>
            </a:r>
            <a:r>
              <a:rPr lang="en-US" dirty="0"/>
              <a:t> </a:t>
            </a:r>
            <a:r>
              <a:rPr lang="en-US" dirty="0" err="1"/>
              <a:t>khó</a:t>
            </a:r>
            <a:r>
              <a:rPr lang="en-US" dirty="0"/>
              <a:t> </a:t>
            </a:r>
            <a:r>
              <a:rPr lang="en-US" dirty="0" err="1"/>
              <a:t>khăn</a:t>
            </a:r>
            <a:endParaRPr lang="en-US" dirty="0"/>
          </a:p>
          <a:p>
            <a:endParaRPr lang="en-US" dirty="0"/>
          </a:p>
        </p:txBody>
      </p:sp>
      <p:pic>
        <p:nvPicPr>
          <p:cNvPr id="5" name="Picture 4" descr="Screens screenshot of a phone&#10;&#10;Description automatically generated">
            <a:extLst>
              <a:ext uri="{FF2B5EF4-FFF2-40B4-BE49-F238E27FC236}">
                <a16:creationId xmlns:a16="http://schemas.microsoft.com/office/drawing/2014/main" id="{D6C0F7DB-4AD2-E37B-3AB1-AA5007FDA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3446" y="0"/>
            <a:ext cx="7538553" cy="6400799"/>
          </a:xfrm>
          <a:prstGeom prst="rect">
            <a:avLst/>
          </a:prstGeom>
        </p:spPr>
      </p:pic>
      <p:sp>
        <p:nvSpPr>
          <p:cNvPr id="14" name="Rectangle 13">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98005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77BDDE-9100-A223-9516-B7FBB75C7323}"/>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dirty="0">
                <a:solidFill>
                  <a:schemeClr val="tx1">
                    <a:lumMod val="85000"/>
                    <a:lumOff val="15000"/>
                  </a:schemeClr>
                </a:solidFill>
              </a:rPr>
              <a:t>Giao </a:t>
            </a:r>
            <a:r>
              <a:rPr lang="en-US" sz="8000" dirty="0" err="1">
                <a:solidFill>
                  <a:schemeClr val="tx1">
                    <a:lumMod val="85000"/>
                    <a:lumOff val="15000"/>
                  </a:schemeClr>
                </a:solidFill>
              </a:rPr>
              <a:t>diện</a:t>
            </a:r>
            <a:r>
              <a:rPr lang="en-US" sz="8000" dirty="0">
                <a:solidFill>
                  <a:schemeClr val="tx1">
                    <a:lumMod val="85000"/>
                    <a:lumOff val="15000"/>
                  </a:schemeClr>
                </a:solidFill>
              </a:rPr>
              <a:t> website</a:t>
            </a:r>
          </a:p>
        </p:txBody>
      </p:sp>
      <p:sp>
        <p:nvSpPr>
          <p:cNvPr id="3" name="Content Placeholder 2">
            <a:extLst>
              <a:ext uri="{FF2B5EF4-FFF2-40B4-BE49-F238E27FC236}">
                <a16:creationId xmlns:a16="http://schemas.microsoft.com/office/drawing/2014/main" id="{42E26F10-33A6-826C-1EC8-483B34D5986D}"/>
              </a:ext>
            </a:extLst>
          </p:cNvPr>
          <p:cNvSpPr>
            <a:spLocks noGrp="1"/>
          </p:cNvSpPr>
          <p:nvPr>
            <p:ph idx="1"/>
          </p:nvPr>
        </p:nvSpPr>
        <p:spPr>
          <a:xfrm>
            <a:off x="5289753" y="4672739"/>
            <a:ext cx="6269347" cy="1021498"/>
          </a:xfrm>
        </p:spPr>
        <p:txBody>
          <a:bodyPr vert="horz" lIns="91440" tIns="45720" rIns="91440" bIns="45720" rtlCol="0">
            <a:normAutofit fontScale="85000" lnSpcReduction="10000"/>
          </a:bodyPr>
          <a:lstStyle/>
          <a:p>
            <a:pPr marL="0" indent="0">
              <a:lnSpc>
                <a:spcPct val="100000"/>
              </a:lnSpc>
              <a:buNone/>
            </a:pPr>
            <a:r>
              <a:rPr lang="en-US" sz="2400" cap="all" spc="200" dirty="0" err="1">
                <a:solidFill>
                  <a:schemeClr val="tx1">
                    <a:lumMod val="85000"/>
                    <a:lumOff val="15000"/>
                  </a:schemeClr>
                </a:solidFill>
              </a:rPr>
              <a:t>Chức</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năng</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tìm</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kiếm</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sản</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phẩm</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giúp</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người</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xem</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tìm</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kiếm</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món</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ăn</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dễ</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dàng</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hơn</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thông</a:t>
            </a:r>
            <a:r>
              <a:rPr lang="en-US" sz="2400" cap="all" spc="200" dirty="0">
                <a:solidFill>
                  <a:schemeClr val="tx1">
                    <a:lumMod val="85000"/>
                    <a:lumOff val="15000"/>
                  </a:schemeClr>
                </a:solidFill>
              </a:rPr>
              <a:t> qua </a:t>
            </a:r>
            <a:r>
              <a:rPr lang="en-US" sz="2400" cap="all" spc="200" dirty="0" err="1">
                <a:solidFill>
                  <a:schemeClr val="tx1">
                    <a:lumMod val="85000"/>
                    <a:lumOff val="15000"/>
                  </a:schemeClr>
                </a:solidFill>
              </a:rPr>
              <a:t>bước</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tìm</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kiếm</a:t>
            </a:r>
            <a:r>
              <a:rPr lang="en-US" sz="2400" cap="all" spc="200" dirty="0">
                <a:solidFill>
                  <a:schemeClr val="tx1">
                    <a:lumMod val="85000"/>
                    <a:lumOff val="15000"/>
                  </a:schemeClr>
                </a:solidFill>
              </a:rPr>
              <a:t>. </a:t>
            </a:r>
          </a:p>
        </p:txBody>
      </p:sp>
      <p:pic>
        <p:nvPicPr>
          <p:cNvPr id="5" name="Picture 4" descr="A screenshot of a phone&#10;&#10;Description automatically generated">
            <a:extLst>
              <a:ext uri="{FF2B5EF4-FFF2-40B4-BE49-F238E27FC236}">
                <a16:creationId xmlns:a16="http://schemas.microsoft.com/office/drawing/2014/main" id="{E6F59499-D4FB-CAB9-FE1F-66D20DBF6489}"/>
              </a:ext>
            </a:extLst>
          </p:cNvPr>
          <p:cNvPicPr>
            <a:picLocks noChangeAspect="1"/>
          </p:cNvPicPr>
          <p:nvPr/>
        </p:nvPicPr>
        <p:blipFill>
          <a:blip r:embed="rId2">
            <a:extLst>
              <a:ext uri="{28A0092B-C50C-407E-A947-70E740481C1C}">
                <a14:useLocalDpi xmlns:a14="http://schemas.microsoft.com/office/drawing/2010/main" val="0"/>
              </a:ext>
            </a:extLst>
          </a:blip>
          <a:srcRect r="8332"/>
          <a:stretch/>
        </p:blipFill>
        <p:spPr>
          <a:xfrm>
            <a:off x="-1" y="2"/>
            <a:ext cx="5151121" cy="6400798"/>
          </a:xfrm>
          <a:prstGeom prst="rect">
            <a:avLst/>
          </a:prstGeom>
        </p:spPr>
      </p:pic>
      <p:cxnSp>
        <p:nvCxnSpPr>
          <p:cNvPr id="16" name="!!Straight Connector">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0A5E7FB-1FB5-4C57-9C8C-70E550767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482346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5C7993C-B787-546E-E0FF-6E4CF89DFD8D}"/>
              </a:ext>
            </a:extLst>
          </p:cNvPr>
          <p:cNvSpPr>
            <a:spLocks noGrp="1"/>
          </p:cNvSpPr>
          <p:nvPr>
            <p:ph type="title"/>
          </p:nvPr>
        </p:nvSpPr>
        <p:spPr>
          <a:xfrm>
            <a:off x="643467" y="516835"/>
            <a:ext cx="3448259" cy="1666501"/>
          </a:xfrm>
        </p:spPr>
        <p:txBody>
          <a:bodyPr>
            <a:normAutofit/>
          </a:bodyPr>
          <a:lstStyle/>
          <a:p>
            <a:r>
              <a:rPr lang="en-US" sz="4000">
                <a:solidFill>
                  <a:srgbClr val="FFFFFF"/>
                </a:solidFill>
              </a:rPr>
              <a:t>Giao diện website</a:t>
            </a:r>
          </a:p>
        </p:txBody>
      </p:sp>
      <p:cxnSp>
        <p:nvCxnSpPr>
          <p:cNvPr id="12"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5D40A9-4B4B-C3A5-C39C-149C967193F6}"/>
              </a:ext>
            </a:extLst>
          </p:cNvPr>
          <p:cNvSpPr>
            <a:spLocks noGrp="1"/>
          </p:cNvSpPr>
          <p:nvPr>
            <p:ph idx="1"/>
          </p:nvPr>
        </p:nvSpPr>
        <p:spPr>
          <a:xfrm>
            <a:off x="643467" y="2546224"/>
            <a:ext cx="3448259" cy="3342747"/>
          </a:xfrm>
        </p:spPr>
        <p:txBody>
          <a:bodyPr>
            <a:normAutofit/>
          </a:bodyPr>
          <a:lstStyle/>
          <a:p>
            <a:r>
              <a:rPr lang="en-US" sz="1800" dirty="0">
                <a:solidFill>
                  <a:srgbClr val="FFFFFF"/>
                </a:solidFill>
              </a:rPr>
              <a:t>Giao </a:t>
            </a:r>
            <a:r>
              <a:rPr lang="en-US" sz="1800" dirty="0" err="1">
                <a:solidFill>
                  <a:srgbClr val="FFFFFF"/>
                </a:solidFill>
              </a:rPr>
              <a:t>diện</a:t>
            </a:r>
            <a:r>
              <a:rPr lang="en-US" sz="1800" dirty="0">
                <a:solidFill>
                  <a:srgbClr val="FFFFFF"/>
                </a:solidFill>
              </a:rPr>
              <a:t> </a:t>
            </a:r>
            <a:r>
              <a:rPr lang="en-US" sz="1800" dirty="0" err="1">
                <a:solidFill>
                  <a:srgbClr val="FFFFFF"/>
                </a:solidFill>
              </a:rPr>
              <a:t>thay</a:t>
            </a:r>
            <a:r>
              <a:rPr lang="en-US" sz="1800" dirty="0">
                <a:solidFill>
                  <a:srgbClr val="FFFFFF"/>
                </a:solidFill>
              </a:rPr>
              <a:t> </a:t>
            </a:r>
            <a:r>
              <a:rPr lang="en-US" sz="1800" dirty="0" err="1">
                <a:solidFill>
                  <a:srgbClr val="FFFFFF"/>
                </a:solidFill>
              </a:rPr>
              <a:t>đổi</a:t>
            </a:r>
            <a:r>
              <a:rPr lang="en-US" sz="1800" dirty="0">
                <a:solidFill>
                  <a:srgbClr val="FFFFFF"/>
                </a:solidFill>
              </a:rPr>
              <a:t> </a:t>
            </a:r>
            <a:r>
              <a:rPr lang="en-US" sz="1800" dirty="0" err="1">
                <a:solidFill>
                  <a:srgbClr val="FFFFFF"/>
                </a:solidFill>
              </a:rPr>
              <a:t>thông</a:t>
            </a:r>
            <a:r>
              <a:rPr lang="en-US" sz="1800" dirty="0">
                <a:solidFill>
                  <a:srgbClr val="FFFFFF"/>
                </a:solidFill>
              </a:rPr>
              <a:t> tin </a:t>
            </a:r>
            <a:r>
              <a:rPr lang="en-US" sz="1800" dirty="0" err="1">
                <a:solidFill>
                  <a:srgbClr val="FFFFFF"/>
                </a:solidFill>
              </a:rPr>
              <a:t>giúp</a:t>
            </a:r>
            <a:r>
              <a:rPr lang="en-US" sz="1800" dirty="0">
                <a:solidFill>
                  <a:srgbClr val="FFFFFF"/>
                </a:solidFill>
              </a:rPr>
              <a:t> </a:t>
            </a:r>
            <a:r>
              <a:rPr lang="en-US" sz="1800" dirty="0" err="1">
                <a:solidFill>
                  <a:srgbClr val="FFFFFF"/>
                </a:solidFill>
              </a:rPr>
              <a:t>người</a:t>
            </a:r>
            <a:r>
              <a:rPr lang="en-US" sz="1800" dirty="0">
                <a:solidFill>
                  <a:srgbClr val="FFFFFF"/>
                </a:solidFill>
              </a:rPr>
              <a:t> </a:t>
            </a:r>
            <a:r>
              <a:rPr lang="en-US" sz="1800" dirty="0" err="1">
                <a:solidFill>
                  <a:srgbClr val="FFFFFF"/>
                </a:solidFill>
              </a:rPr>
              <a:t>dùng</a:t>
            </a:r>
            <a:r>
              <a:rPr lang="en-US" sz="1800" dirty="0">
                <a:solidFill>
                  <a:srgbClr val="FFFFFF"/>
                </a:solidFill>
              </a:rPr>
              <a:t> </a:t>
            </a:r>
            <a:r>
              <a:rPr lang="en-US" sz="1800" dirty="0" err="1">
                <a:solidFill>
                  <a:srgbClr val="FFFFFF"/>
                </a:solidFill>
              </a:rPr>
              <a:t>có</a:t>
            </a:r>
            <a:r>
              <a:rPr lang="en-US" sz="1800" dirty="0">
                <a:solidFill>
                  <a:srgbClr val="FFFFFF"/>
                </a:solidFill>
              </a:rPr>
              <a:t> </a:t>
            </a:r>
            <a:r>
              <a:rPr lang="en-US" sz="1800" dirty="0" err="1">
                <a:solidFill>
                  <a:srgbClr val="FFFFFF"/>
                </a:solidFill>
              </a:rPr>
              <a:t>thể</a:t>
            </a:r>
            <a:r>
              <a:rPr lang="en-US" sz="1800" dirty="0">
                <a:solidFill>
                  <a:srgbClr val="FFFFFF"/>
                </a:solidFill>
              </a:rPr>
              <a:t> </a:t>
            </a:r>
            <a:r>
              <a:rPr lang="en-US" sz="1800" dirty="0" err="1">
                <a:solidFill>
                  <a:srgbClr val="FFFFFF"/>
                </a:solidFill>
              </a:rPr>
              <a:t>thay</a:t>
            </a:r>
            <a:r>
              <a:rPr lang="en-US" sz="1800" dirty="0">
                <a:solidFill>
                  <a:srgbClr val="FFFFFF"/>
                </a:solidFill>
              </a:rPr>
              <a:t> </a:t>
            </a:r>
            <a:r>
              <a:rPr lang="en-US" sz="1800" dirty="0" err="1">
                <a:solidFill>
                  <a:srgbClr val="FFFFFF"/>
                </a:solidFill>
              </a:rPr>
              <a:t>đổi</a:t>
            </a:r>
            <a:r>
              <a:rPr lang="en-US" sz="1800" dirty="0">
                <a:solidFill>
                  <a:srgbClr val="FFFFFF"/>
                </a:solidFill>
              </a:rPr>
              <a:t> </a:t>
            </a:r>
            <a:r>
              <a:rPr lang="en-US" sz="1800" dirty="0" err="1">
                <a:solidFill>
                  <a:srgbClr val="FFFFFF"/>
                </a:solidFill>
              </a:rPr>
              <a:t>mật</a:t>
            </a:r>
            <a:r>
              <a:rPr lang="en-US" sz="1800" dirty="0">
                <a:solidFill>
                  <a:srgbClr val="FFFFFF"/>
                </a:solidFill>
              </a:rPr>
              <a:t> </a:t>
            </a:r>
            <a:r>
              <a:rPr lang="en-US" sz="1800" dirty="0" err="1">
                <a:solidFill>
                  <a:srgbClr val="FFFFFF"/>
                </a:solidFill>
              </a:rPr>
              <a:t>khẩu</a:t>
            </a:r>
            <a:r>
              <a:rPr lang="en-US" sz="1800" dirty="0">
                <a:solidFill>
                  <a:srgbClr val="FFFFFF"/>
                </a:solidFill>
              </a:rPr>
              <a:t> </a:t>
            </a:r>
            <a:r>
              <a:rPr lang="en-US" sz="1800" dirty="0" err="1">
                <a:solidFill>
                  <a:srgbClr val="FFFFFF"/>
                </a:solidFill>
              </a:rPr>
              <a:t>dễ</a:t>
            </a:r>
            <a:r>
              <a:rPr lang="en-US" sz="1800" dirty="0">
                <a:solidFill>
                  <a:srgbClr val="FFFFFF"/>
                </a:solidFill>
              </a:rPr>
              <a:t> </a:t>
            </a:r>
            <a:r>
              <a:rPr lang="en-US" sz="1800" dirty="0" err="1">
                <a:solidFill>
                  <a:srgbClr val="FFFFFF"/>
                </a:solidFill>
              </a:rPr>
              <a:t>dàng</a:t>
            </a:r>
            <a:r>
              <a:rPr lang="en-US" sz="1800" dirty="0">
                <a:solidFill>
                  <a:srgbClr val="FFFFFF"/>
                </a:solidFill>
              </a:rPr>
              <a:t> </a:t>
            </a:r>
            <a:r>
              <a:rPr lang="en-US" sz="1800" dirty="0" err="1">
                <a:solidFill>
                  <a:srgbClr val="FFFFFF"/>
                </a:solidFill>
              </a:rPr>
              <a:t>hơn</a:t>
            </a:r>
            <a:r>
              <a:rPr lang="en-US" sz="1800" dirty="0">
                <a:solidFill>
                  <a:srgbClr val="FFFFFF"/>
                </a:solidFill>
              </a:rPr>
              <a:t> </a:t>
            </a:r>
            <a:r>
              <a:rPr lang="en-US" sz="1800" dirty="0" err="1">
                <a:solidFill>
                  <a:srgbClr val="FFFFFF"/>
                </a:solidFill>
              </a:rPr>
              <a:t>cũng</a:t>
            </a:r>
            <a:r>
              <a:rPr lang="en-US" sz="1800" dirty="0">
                <a:solidFill>
                  <a:srgbClr val="FFFFFF"/>
                </a:solidFill>
              </a:rPr>
              <a:t> </a:t>
            </a:r>
            <a:r>
              <a:rPr lang="en-US" sz="1800" dirty="0" err="1">
                <a:solidFill>
                  <a:srgbClr val="FFFFFF"/>
                </a:solidFill>
              </a:rPr>
              <a:t>như</a:t>
            </a:r>
            <a:r>
              <a:rPr lang="en-US" sz="1800" dirty="0">
                <a:solidFill>
                  <a:srgbClr val="FFFFFF"/>
                </a:solidFill>
              </a:rPr>
              <a:t> </a:t>
            </a:r>
            <a:r>
              <a:rPr lang="en-US" sz="1800" dirty="0" err="1">
                <a:solidFill>
                  <a:srgbClr val="FFFFFF"/>
                </a:solidFill>
              </a:rPr>
              <a:t>trong</a:t>
            </a:r>
            <a:r>
              <a:rPr lang="en-US" sz="1800" dirty="0">
                <a:solidFill>
                  <a:srgbClr val="FFFFFF"/>
                </a:solidFill>
              </a:rPr>
              <a:t> </a:t>
            </a:r>
            <a:r>
              <a:rPr lang="en-US" sz="1800" dirty="0" err="1">
                <a:solidFill>
                  <a:srgbClr val="FFFFFF"/>
                </a:solidFill>
              </a:rPr>
              <a:t>việc</a:t>
            </a:r>
            <a:r>
              <a:rPr lang="en-US" sz="1800" dirty="0">
                <a:solidFill>
                  <a:srgbClr val="FFFFFF"/>
                </a:solidFill>
              </a:rPr>
              <a:t> </a:t>
            </a:r>
            <a:r>
              <a:rPr lang="en-US" sz="1800" dirty="0" err="1">
                <a:solidFill>
                  <a:srgbClr val="FFFFFF"/>
                </a:solidFill>
              </a:rPr>
              <a:t>thêm</a:t>
            </a:r>
            <a:r>
              <a:rPr lang="en-US" sz="1800" dirty="0">
                <a:solidFill>
                  <a:srgbClr val="FFFFFF"/>
                </a:solidFill>
              </a:rPr>
              <a:t> </a:t>
            </a:r>
            <a:r>
              <a:rPr lang="en-US" sz="1800" dirty="0" err="1">
                <a:solidFill>
                  <a:srgbClr val="FFFFFF"/>
                </a:solidFill>
              </a:rPr>
              <a:t>ảnh</a:t>
            </a:r>
            <a:r>
              <a:rPr lang="en-US" sz="1800" dirty="0">
                <a:solidFill>
                  <a:srgbClr val="FFFFFF"/>
                </a:solidFill>
              </a:rPr>
              <a:t> </a:t>
            </a:r>
            <a:r>
              <a:rPr lang="en-US" sz="1800" dirty="0" err="1">
                <a:solidFill>
                  <a:srgbClr val="FFFFFF"/>
                </a:solidFill>
              </a:rPr>
              <a:t>đại</a:t>
            </a:r>
            <a:r>
              <a:rPr lang="en-US" sz="1800" dirty="0">
                <a:solidFill>
                  <a:srgbClr val="FFFFFF"/>
                </a:solidFill>
              </a:rPr>
              <a:t> </a:t>
            </a:r>
            <a:r>
              <a:rPr lang="en-US" sz="1800" dirty="0" err="1">
                <a:solidFill>
                  <a:srgbClr val="FFFFFF"/>
                </a:solidFill>
              </a:rPr>
              <a:t>diện</a:t>
            </a:r>
            <a:r>
              <a:rPr lang="en-US" sz="1800" dirty="0">
                <a:solidFill>
                  <a:srgbClr val="FFFFFF"/>
                </a:solidFill>
              </a:rPr>
              <a:t> </a:t>
            </a:r>
            <a:r>
              <a:rPr lang="en-US" sz="1800" dirty="0" err="1">
                <a:solidFill>
                  <a:srgbClr val="FFFFFF"/>
                </a:solidFill>
              </a:rPr>
              <a:t>của</a:t>
            </a:r>
            <a:r>
              <a:rPr lang="en-US" sz="1800" dirty="0">
                <a:solidFill>
                  <a:srgbClr val="FFFFFF"/>
                </a:solidFill>
              </a:rPr>
              <a:t> </a:t>
            </a:r>
            <a:r>
              <a:rPr lang="en-US" sz="1800" dirty="0" err="1">
                <a:solidFill>
                  <a:srgbClr val="FFFFFF"/>
                </a:solidFill>
              </a:rPr>
              <a:t>riêng</a:t>
            </a:r>
            <a:r>
              <a:rPr lang="en-US" sz="1800" dirty="0">
                <a:solidFill>
                  <a:srgbClr val="FFFFFF"/>
                </a:solidFill>
              </a:rPr>
              <a:t> </a:t>
            </a:r>
            <a:r>
              <a:rPr lang="en-US" sz="1800" dirty="0" err="1">
                <a:solidFill>
                  <a:srgbClr val="FFFFFF"/>
                </a:solidFill>
              </a:rPr>
              <a:t>mình</a:t>
            </a:r>
            <a:endParaRPr lang="en-US" sz="1800" dirty="0">
              <a:solidFill>
                <a:srgbClr val="FFFFFF"/>
              </a:solidFill>
            </a:endParaRPr>
          </a:p>
        </p:txBody>
      </p:sp>
      <p:pic>
        <p:nvPicPr>
          <p:cNvPr id="5" name="Picture 4" descr="A screenshot of a computer&#10;&#10;Description automatically generated">
            <a:extLst>
              <a:ext uri="{FF2B5EF4-FFF2-40B4-BE49-F238E27FC236}">
                <a16:creationId xmlns:a16="http://schemas.microsoft.com/office/drawing/2014/main" id="{8E0B34BA-3406-AE04-9472-3EB46D7C8A61}"/>
              </a:ext>
            </a:extLst>
          </p:cNvPr>
          <p:cNvPicPr>
            <a:picLocks noChangeAspect="1"/>
          </p:cNvPicPr>
          <p:nvPr/>
        </p:nvPicPr>
        <p:blipFill>
          <a:blip r:embed="rId2">
            <a:extLst>
              <a:ext uri="{28A0092B-C50C-407E-A947-70E740481C1C}">
                <a14:useLocalDpi xmlns:a14="http://schemas.microsoft.com/office/drawing/2010/main" val="0"/>
              </a:ext>
            </a:extLst>
          </a:blip>
          <a:srcRect t="2952" r="-1" b="-1"/>
          <a:stretch/>
        </p:blipFill>
        <p:spPr>
          <a:xfrm>
            <a:off x="4654296" y="10"/>
            <a:ext cx="7537703" cy="6857990"/>
          </a:xfrm>
          <a:prstGeom prst="rect">
            <a:avLst/>
          </a:prstGeom>
        </p:spPr>
      </p:pic>
    </p:spTree>
    <p:extLst>
      <p:ext uri="{BB962C8B-B14F-4D97-AF65-F5344CB8AC3E}">
        <p14:creationId xmlns:p14="http://schemas.microsoft.com/office/powerpoint/2010/main" val="71297139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C518087-C47F-22B0-0248-27A3BCD8300F}"/>
              </a:ext>
            </a:extLst>
          </p:cNvPr>
          <p:cNvSpPr>
            <a:spLocks noGrp="1"/>
          </p:cNvSpPr>
          <p:nvPr>
            <p:ph type="title"/>
          </p:nvPr>
        </p:nvSpPr>
        <p:spPr>
          <a:xfrm>
            <a:off x="643467" y="516835"/>
            <a:ext cx="3448259" cy="1666501"/>
          </a:xfrm>
        </p:spPr>
        <p:txBody>
          <a:bodyPr>
            <a:normAutofit/>
          </a:bodyPr>
          <a:lstStyle/>
          <a:p>
            <a:r>
              <a:rPr lang="en-US" sz="4000" dirty="0">
                <a:solidFill>
                  <a:srgbClr val="FFFFFF"/>
                </a:solidFill>
              </a:rPr>
              <a:t>Giao </a:t>
            </a:r>
            <a:r>
              <a:rPr lang="en-US" sz="4000" dirty="0" err="1">
                <a:solidFill>
                  <a:srgbClr val="FFFFFF"/>
                </a:solidFill>
              </a:rPr>
              <a:t>diện</a:t>
            </a:r>
            <a:r>
              <a:rPr lang="en-US" sz="4000" dirty="0">
                <a:solidFill>
                  <a:srgbClr val="FFFFFF"/>
                </a:solidFill>
              </a:rPr>
              <a:t> website</a:t>
            </a:r>
          </a:p>
        </p:txBody>
      </p:sp>
      <p:cxnSp>
        <p:nvCxnSpPr>
          <p:cNvPr id="14" name="Straight Connector 13">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6745E1-A51A-D0F5-649C-614DD2806161}"/>
              </a:ext>
            </a:extLst>
          </p:cNvPr>
          <p:cNvSpPr>
            <a:spLocks noGrp="1"/>
          </p:cNvSpPr>
          <p:nvPr>
            <p:ph idx="1"/>
          </p:nvPr>
        </p:nvSpPr>
        <p:spPr>
          <a:xfrm>
            <a:off x="643467" y="2546224"/>
            <a:ext cx="3448259" cy="3342747"/>
          </a:xfrm>
        </p:spPr>
        <p:txBody>
          <a:bodyPr>
            <a:normAutofit/>
          </a:bodyPr>
          <a:lstStyle/>
          <a:p>
            <a:r>
              <a:rPr lang="en-US" sz="1800" dirty="0">
                <a:solidFill>
                  <a:srgbClr val="FFFFFF"/>
                </a:solidFill>
              </a:rPr>
              <a:t>Giao </a:t>
            </a:r>
            <a:r>
              <a:rPr lang="en-US" sz="1800" dirty="0" err="1">
                <a:solidFill>
                  <a:srgbClr val="FFFFFF"/>
                </a:solidFill>
              </a:rPr>
              <a:t>diện</a:t>
            </a:r>
            <a:r>
              <a:rPr lang="en-US" sz="1800" dirty="0">
                <a:solidFill>
                  <a:srgbClr val="FFFFFF"/>
                </a:solidFill>
              </a:rPr>
              <a:t> </a:t>
            </a:r>
            <a:r>
              <a:rPr lang="en-US" sz="1800" dirty="0" err="1">
                <a:solidFill>
                  <a:srgbClr val="FFFFFF"/>
                </a:solidFill>
              </a:rPr>
              <a:t>đăng</a:t>
            </a:r>
            <a:r>
              <a:rPr lang="en-US" sz="1800" dirty="0">
                <a:solidFill>
                  <a:srgbClr val="FFFFFF"/>
                </a:solidFill>
              </a:rPr>
              <a:t> </a:t>
            </a:r>
            <a:r>
              <a:rPr lang="en-US" sz="1800" dirty="0" err="1">
                <a:solidFill>
                  <a:srgbClr val="FFFFFF"/>
                </a:solidFill>
              </a:rPr>
              <a:t>ký</a:t>
            </a:r>
            <a:r>
              <a:rPr lang="en-US" sz="1800" dirty="0">
                <a:solidFill>
                  <a:srgbClr val="FFFFFF"/>
                </a:solidFill>
              </a:rPr>
              <a:t> </a:t>
            </a:r>
            <a:r>
              <a:rPr lang="en-US" sz="1800" dirty="0" err="1">
                <a:solidFill>
                  <a:srgbClr val="FFFFFF"/>
                </a:solidFill>
              </a:rPr>
              <a:t>tài</a:t>
            </a:r>
            <a:r>
              <a:rPr lang="en-US" sz="1800" dirty="0">
                <a:solidFill>
                  <a:srgbClr val="FFFFFF"/>
                </a:solidFill>
              </a:rPr>
              <a:t> </a:t>
            </a:r>
            <a:r>
              <a:rPr lang="en-US" sz="1800" dirty="0" err="1">
                <a:solidFill>
                  <a:srgbClr val="FFFFFF"/>
                </a:solidFill>
              </a:rPr>
              <a:t>khoản</a:t>
            </a:r>
            <a:r>
              <a:rPr lang="en-US" sz="1800" dirty="0">
                <a:solidFill>
                  <a:srgbClr val="FFFFFF"/>
                </a:solidFill>
              </a:rPr>
              <a:t> </a:t>
            </a:r>
            <a:r>
              <a:rPr lang="en-US" sz="1800" dirty="0" err="1">
                <a:solidFill>
                  <a:srgbClr val="FFFFFF"/>
                </a:solidFill>
              </a:rPr>
              <a:t>giúp</a:t>
            </a:r>
            <a:r>
              <a:rPr lang="en-US" sz="1800" dirty="0">
                <a:solidFill>
                  <a:srgbClr val="FFFFFF"/>
                </a:solidFill>
              </a:rPr>
              <a:t> </a:t>
            </a:r>
            <a:r>
              <a:rPr lang="en-US" sz="1800" dirty="0" err="1">
                <a:solidFill>
                  <a:srgbClr val="FFFFFF"/>
                </a:solidFill>
              </a:rPr>
              <a:t>người</a:t>
            </a:r>
            <a:r>
              <a:rPr lang="en-US" sz="1800" dirty="0">
                <a:solidFill>
                  <a:srgbClr val="FFFFFF"/>
                </a:solidFill>
              </a:rPr>
              <a:t> </a:t>
            </a:r>
            <a:r>
              <a:rPr lang="en-US" sz="1800" dirty="0" err="1">
                <a:solidFill>
                  <a:srgbClr val="FFFFFF"/>
                </a:solidFill>
              </a:rPr>
              <a:t>dùng</a:t>
            </a:r>
            <a:r>
              <a:rPr lang="en-US" sz="1800" dirty="0">
                <a:solidFill>
                  <a:srgbClr val="FFFFFF"/>
                </a:solidFill>
              </a:rPr>
              <a:t> </a:t>
            </a:r>
            <a:r>
              <a:rPr lang="en-US" sz="1800" dirty="0" err="1">
                <a:solidFill>
                  <a:srgbClr val="FFFFFF"/>
                </a:solidFill>
              </a:rPr>
              <a:t>có</a:t>
            </a:r>
            <a:r>
              <a:rPr lang="en-US" sz="1800" dirty="0">
                <a:solidFill>
                  <a:srgbClr val="FFFFFF"/>
                </a:solidFill>
              </a:rPr>
              <a:t> </a:t>
            </a:r>
            <a:r>
              <a:rPr lang="en-US" sz="1800" dirty="0" err="1">
                <a:solidFill>
                  <a:srgbClr val="FFFFFF"/>
                </a:solidFill>
              </a:rPr>
              <a:t>thể</a:t>
            </a:r>
            <a:r>
              <a:rPr lang="en-US" sz="1800" dirty="0">
                <a:solidFill>
                  <a:srgbClr val="FFFFFF"/>
                </a:solidFill>
              </a:rPr>
              <a:t> </a:t>
            </a:r>
            <a:r>
              <a:rPr lang="en-US" sz="1800" dirty="0" err="1">
                <a:solidFill>
                  <a:srgbClr val="FFFFFF"/>
                </a:solidFill>
              </a:rPr>
              <a:t>đăng</a:t>
            </a:r>
            <a:r>
              <a:rPr lang="en-US" sz="1800" dirty="0">
                <a:solidFill>
                  <a:srgbClr val="FFFFFF"/>
                </a:solidFill>
              </a:rPr>
              <a:t> </a:t>
            </a:r>
            <a:r>
              <a:rPr lang="en-US" sz="1800" dirty="0" err="1">
                <a:solidFill>
                  <a:srgbClr val="FFFFFF"/>
                </a:solidFill>
              </a:rPr>
              <a:t>ký</a:t>
            </a:r>
            <a:r>
              <a:rPr lang="en-US" sz="1800" dirty="0">
                <a:solidFill>
                  <a:srgbClr val="FFFFFF"/>
                </a:solidFill>
              </a:rPr>
              <a:t> </a:t>
            </a:r>
            <a:r>
              <a:rPr lang="en-US" sz="1800" dirty="0" err="1">
                <a:solidFill>
                  <a:srgbClr val="FFFFFF"/>
                </a:solidFill>
              </a:rPr>
              <a:t>tài</a:t>
            </a:r>
            <a:r>
              <a:rPr lang="en-US" sz="1800" dirty="0">
                <a:solidFill>
                  <a:srgbClr val="FFFFFF"/>
                </a:solidFill>
              </a:rPr>
              <a:t> </a:t>
            </a:r>
            <a:r>
              <a:rPr lang="en-US" sz="1800" dirty="0" err="1">
                <a:solidFill>
                  <a:srgbClr val="FFFFFF"/>
                </a:solidFill>
              </a:rPr>
              <a:t>khoản</a:t>
            </a:r>
            <a:r>
              <a:rPr lang="en-US" sz="1800" dirty="0">
                <a:solidFill>
                  <a:srgbClr val="FFFFFF"/>
                </a:solidFill>
              </a:rPr>
              <a:t> </a:t>
            </a:r>
            <a:r>
              <a:rPr lang="en-US" sz="1800" dirty="0" err="1">
                <a:solidFill>
                  <a:srgbClr val="FFFFFF"/>
                </a:solidFill>
              </a:rPr>
              <a:t>riêng</a:t>
            </a:r>
            <a:r>
              <a:rPr lang="en-US" sz="1800" dirty="0">
                <a:solidFill>
                  <a:srgbClr val="FFFFFF"/>
                </a:solidFill>
              </a:rPr>
              <a:t> </a:t>
            </a:r>
            <a:r>
              <a:rPr lang="en-US" sz="1800" dirty="0" err="1">
                <a:solidFill>
                  <a:srgbClr val="FFFFFF"/>
                </a:solidFill>
              </a:rPr>
              <a:t>của</a:t>
            </a:r>
            <a:r>
              <a:rPr lang="en-US" sz="1800" dirty="0">
                <a:solidFill>
                  <a:srgbClr val="FFFFFF"/>
                </a:solidFill>
              </a:rPr>
              <a:t> </a:t>
            </a:r>
            <a:r>
              <a:rPr lang="en-US" sz="1800" dirty="0" err="1">
                <a:solidFill>
                  <a:srgbClr val="FFFFFF"/>
                </a:solidFill>
              </a:rPr>
              <a:t>mình</a:t>
            </a:r>
            <a:endParaRPr lang="en-US" sz="1800" dirty="0">
              <a:solidFill>
                <a:srgbClr val="FFFFFF"/>
              </a:solidFill>
            </a:endParaRPr>
          </a:p>
        </p:txBody>
      </p:sp>
      <p:pic>
        <p:nvPicPr>
          <p:cNvPr id="7" name="Picture 6" descr="A screenshot of a login form&#10;&#10;Description automatically generated">
            <a:extLst>
              <a:ext uri="{FF2B5EF4-FFF2-40B4-BE49-F238E27FC236}">
                <a16:creationId xmlns:a16="http://schemas.microsoft.com/office/drawing/2014/main" id="{F465FD32-A604-DEF3-9FFC-8DF6D9A9CDBB}"/>
              </a:ext>
            </a:extLst>
          </p:cNvPr>
          <p:cNvPicPr>
            <a:picLocks noChangeAspect="1"/>
          </p:cNvPicPr>
          <p:nvPr/>
        </p:nvPicPr>
        <p:blipFill>
          <a:blip r:embed="rId2">
            <a:extLst>
              <a:ext uri="{28A0092B-C50C-407E-A947-70E740481C1C}">
                <a14:useLocalDpi xmlns:a14="http://schemas.microsoft.com/office/drawing/2010/main" val="0"/>
              </a:ext>
            </a:extLst>
          </a:blip>
          <a:srcRect t="6923" r="-1" b="-1"/>
          <a:stretch/>
        </p:blipFill>
        <p:spPr>
          <a:xfrm>
            <a:off x="4654296" y="10"/>
            <a:ext cx="7537703" cy="6857990"/>
          </a:xfrm>
          <a:prstGeom prst="rect">
            <a:avLst/>
          </a:prstGeom>
        </p:spPr>
      </p:pic>
    </p:spTree>
    <p:extLst>
      <p:ext uri="{BB962C8B-B14F-4D97-AF65-F5344CB8AC3E}">
        <p14:creationId xmlns:p14="http://schemas.microsoft.com/office/powerpoint/2010/main" val="6803163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DE9D2-EAE4-05CB-1BD6-1F3FB683967D}"/>
              </a:ext>
            </a:extLst>
          </p:cNvPr>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Đặc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sản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trà</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vinh</a:t>
            </a:r>
            <a:endParaRPr lang="en-US" b="1" dirty="0">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91F0E5A7-60C7-2853-20A2-292372228E80}"/>
              </a:ext>
            </a:extLst>
          </p:cNvPr>
          <p:cNvGraphicFramePr>
            <a:graphicFrameLocks noGrp="1"/>
          </p:cNvGraphicFramePr>
          <p:nvPr>
            <p:ph idx="1"/>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9098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62FFA24-3BB7-74DF-250C-BBA6A193D2BA}"/>
              </a:ext>
            </a:extLst>
          </p:cNvPr>
          <p:cNvSpPr>
            <a:spLocks noGrp="1"/>
          </p:cNvSpPr>
          <p:nvPr>
            <p:ph type="title"/>
          </p:nvPr>
        </p:nvSpPr>
        <p:spPr>
          <a:xfrm>
            <a:off x="643467" y="516835"/>
            <a:ext cx="3448259" cy="1666501"/>
          </a:xfrm>
        </p:spPr>
        <p:txBody>
          <a:bodyPr>
            <a:normAutofit/>
          </a:bodyPr>
          <a:lstStyle/>
          <a:p>
            <a:r>
              <a:rPr lang="en-US" sz="4000" dirty="0">
                <a:solidFill>
                  <a:srgbClr val="FFFFFF"/>
                </a:solidFill>
              </a:rPr>
              <a:t>Giao </a:t>
            </a:r>
            <a:r>
              <a:rPr lang="en-US" sz="4000" dirty="0" err="1">
                <a:solidFill>
                  <a:srgbClr val="FFFFFF"/>
                </a:solidFill>
              </a:rPr>
              <a:t>diện</a:t>
            </a:r>
            <a:r>
              <a:rPr lang="en-US" sz="4000" dirty="0">
                <a:solidFill>
                  <a:srgbClr val="FFFFFF"/>
                </a:solidFill>
              </a:rPr>
              <a:t> website</a:t>
            </a:r>
          </a:p>
        </p:txBody>
      </p:sp>
      <p:cxnSp>
        <p:nvCxnSpPr>
          <p:cNvPr id="12"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3B12C72-86E7-7581-9B11-315F275AF470}"/>
              </a:ext>
            </a:extLst>
          </p:cNvPr>
          <p:cNvSpPr>
            <a:spLocks noGrp="1"/>
          </p:cNvSpPr>
          <p:nvPr>
            <p:ph idx="1"/>
          </p:nvPr>
        </p:nvSpPr>
        <p:spPr>
          <a:xfrm>
            <a:off x="643467" y="2546224"/>
            <a:ext cx="3448259" cy="3342747"/>
          </a:xfrm>
        </p:spPr>
        <p:txBody>
          <a:bodyPr>
            <a:normAutofit/>
          </a:bodyPr>
          <a:lstStyle/>
          <a:p>
            <a:r>
              <a:rPr lang="en-US" sz="1800" dirty="0">
                <a:solidFill>
                  <a:srgbClr val="FFFFFF"/>
                </a:solidFill>
              </a:rPr>
              <a:t>Giao </a:t>
            </a:r>
            <a:r>
              <a:rPr lang="en-US" sz="1800" dirty="0" err="1">
                <a:solidFill>
                  <a:srgbClr val="FFFFFF"/>
                </a:solidFill>
              </a:rPr>
              <a:t>diện</a:t>
            </a:r>
            <a:r>
              <a:rPr lang="en-US" sz="1800" dirty="0">
                <a:solidFill>
                  <a:srgbClr val="FFFFFF"/>
                </a:solidFill>
              </a:rPr>
              <a:t> </a:t>
            </a:r>
            <a:r>
              <a:rPr lang="en-US" sz="1800" dirty="0" err="1">
                <a:solidFill>
                  <a:srgbClr val="FFFFFF"/>
                </a:solidFill>
              </a:rPr>
              <a:t>đăng</a:t>
            </a:r>
            <a:r>
              <a:rPr lang="en-US" sz="1800" dirty="0">
                <a:solidFill>
                  <a:srgbClr val="FFFFFF"/>
                </a:solidFill>
              </a:rPr>
              <a:t> </a:t>
            </a:r>
            <a:r>
              <a:rPr lang="en-US" sz="1800" dirty="0" err="1">
                <a:solidFill>
                  <a:srgbClr val="FFFFFF"/>
                </a:solidFill>
              </a:rPr>
              <a:t>nhập</a:t>
            </a:r>
            <a:r>
              <a:rPr lang="en-US" sz="1800" dirty="0">
                <a:solidFill>
                  <a:srgbClr val="FFFFFF"/>
                </a:solidFill>
              </a:rPr>
              <a:t> </a:t>
            </a:r>
            <a:r>
              <a:rPr lang="en-US" sz="1800" dirty="0" err="1">
                <a:solidFill>
                  <a:srgbClr val="FFFFFF"/>
                </a:solidFill>
              </a:rPr>
              <a:t>giúp</a:t>
            </a:r>
            <a:r>
              <a:rPr lang="en-US" sz="1800" dirty="0">
                <a:solidFill>
                  <a:srgbClr val="FFFFFF"/>
                </a:solidFill>
              </a:rPr>
              <a:t> </a:t>
            </a:r>
            <a:r>
              <a:rPr lang="en-US" sz="1800" dirty="0" err="1">
                <a:solidFill>
                  <a:srgbClr val="FFFFFF"/>
                </a:solidFill>
              </a:rPr>
              <a:t>người</a:t>
            </a:r>
            <a:r>
              <a:rPr lang="en-US" sz="1800" dirty="0">
                <a:solidFill>
                  <a:srgbClr val="FFFFFF"/>
                </a:solidFill>
              </a:rPr>
              <a:t> </a:t>
            </a:r>
            <a:r>
              <a:rPr lang="en-US" sz="1800" dirty="0" err="1">
                <a:solidFill>
                  <a:srgbClr val="FFFFFF"/>
                </a:solidFill>
              </a:rPr>
              <a:t>dùng</a:t>
            </a:r>
            <a:r>
              <a:rPr lang="en-US" sz="1800" dirty="0">
                <a:solidFill>
                  <a:srgbClr val="FFFFFF"/>
                </a:solidFill>
              </a:rPr>
              <a:t> </a:t>
            </a:r>
            <a:r>
              <a:rPr lang="en-US" sz="1800" dirty="0" err="1">
                <a:solidFill>
                  <a:srgbClr val="FFFFFF"/>
                </a:solidFill>
              </a:rPr>
              <a:t>đăng</a:t>
            </a:r>
            <a:r>
              <a:rPr lang="en-US" sz="1800" dirty="0">
                <a:solidFill>
                  <a:srgbClr val="FFFFFF"/>
                </a:solidFill>
              </a:rPr>
              <a:t> </a:t>
            </a:r>
            <a:r>
              <a:rPr lang="en-US" sz="1800" dirty="0" err="1">
                <a:solidFill>
                  <a:srgbClr val="FFFFFF"/>
                </a:solidFill>
              </a:rPr>
              <a:t>nhập</a:t>
            </a:r>
            <a:r>
              <a:rPr lang="en-US" sz="1800" dirty="0">
                <a:solidFill>
                  <a:srgbClr val="FFFFFF"/>
                </a:solidFill>
              </a:rPr>
              <a:t> </a:t>
            </a:r>
            <a:r>
              <a:rPr lang="en-US" sz="1800" dirty="0" err="1">
                <a:solidFill>
                  <a:srgbClr val="FFFFFF"/>
                </a:solidFill>
              </a:rPr>
              <a:t>khi</a:t>
            </a:r>
            <a:r>
              <a:rPr lang="en-US" sz="1800" dirty="0">
                <a:solidFill>
                  <a:srgbClr val="FFFFFF"/>
                </a:solidFill>
              </a:rPr>
              <a:t> </a:t>
            </a:r>
            <a:r>
              <a:rPr lang="en-US" sz="1800" dirty="0" err="1">
                <a:solidFill>
                  <a:srgbClr val="FFFFFF"/>
                </a:solidFill>
              </a:rPr>
              <a:t>tạo</a:t>
            </a:r>
            <a:r>
              <a:rPr lang="en-US" sz="1800" dirty="0">
                <a:solidFill>
                  <a:srgbClr val="FFFFFF"/>
                </a:solidFill>
              </a:rPr>
              <a:t> </a:t>
            </a:r>
            <a:r>
              <a:rPr lang="en-US" sz="1800" dirty="0" err="1">
                <a:solidFill>
                  <a:srgbClr val="FFFFFF"/>
                </a:solidFill>
              </a:rPr>
              <a:t>tài</a:t>
            </a:r>
            <a:r>
              <a:rPr lang="en-US" sz="1800" dirty="0">
                <a:solidFill>
                  <a:srgbClr val="FFFFFF"/>
                </a:solidFill>
              </a:rPr>
              <a:t> </a:t>
            </a:r>
            <a:r>
              <a:rPr lang="en-US" sz="1800" dirty="0" err="1">
                <a:solidFill>
                  <a:srgbClr val="FFFFFF"/>
                </a:solidFill>
              </a:rPr>
              <a:t>khoản</a:t>
            </a:r>
            <a:r>
              <a:rPr lang="en-US" sz="1800" dirty="0">
                <a:solidFill>
                  <a:srgbClr val="FFFFFF"/>
                </a:solidFill>
              </a:rPr>
              <a:t> </a:t>
            </a:r>
            <a:r>
              <a:rPr lang="en-US" sz="1800" dirty="0" err="1">
                <a:solidFill>
                  <a:srgbClr val="FFFFFF"/>
                </a:solidFill>
              </a:rPr>
              <a:t>xong</a:t>
            </a:r>
            <a:r>
              <a:rPr lang="en-US" sz="1800" dirty="0">
                <a:solidFill>
                  <a:srgbClr val="FFFFFF"/>
                </a:solidFill>
              </a:rPr>
              <a:t> </a:t>
            </a:r>
          </a:p>
          <a:p>
            <a:endParaRPr lang="en-US" sz="1800" dirty="0">
              <a:solidFill>
                <a:srgbClr val="FFFFFF"/>
              </a:solidFill>
            </a:endParaRPr>
          </a:p>
        </p:txBody>
      </p:sp>
      <p:pic>
        <p:nvPicPr>
          <p:cNvPr id="5" name="Picture 4" descr="A screenshot of a login form&#10;&#10;Description automatically generated">
            <a:extLst>
              <a:ext uri="{FF2B5EF4-FFF2-40B4-BE49-F238E27FC236}">
                <a16:creationId xmlns:a16="http://schemas.microsoft.com/office/drawing/2014/main" id="{4E7665FE-9328-C561-1A4D-7B22F3C12DC4}"/>
              </a:ext>
            </a:extLst>
          </p:cNvPr>
          <p:cNvPicPr>
            <a:picLocks noChangeAspect="1"/>
          </p:cNvPicPr>
          <p:nvPr/>
        </p:nvPicPr>
        <p:blipFill>
          <a:blip r:embed="rId2">
            <a:extLst>
              <a:ext uri="{28A0092B-C50C-407E-A947-70E740481C1C}">
                <a14:useLocalDpi xmlns:a14="http://schemas.microsoft.com/office/drawing/2010/main" val="0"/>
              </a:ext>
            </a:extLst>
          </a:blip>
          <a:srcRect t="9548" r="1" b="1"/>
          <a:stretch/>
        </p:blipFill>
        <p:spPr>
          <a:xfrm>
            <a:off x="4654296" y="10"/>
            <a:ext cx="7537703" cy="6857990"/>
          </a:xfrm>
          <a:prstGeom prst="rect">
            <a:avLst/>
          </a:prstGeom>
        </p:spPr>
      </p:pic>
    </p:spTree>
    <p:extLst>
      <p:ext uri="{BB962C8B-B14F-4D97-AF65-F5344CB8AC3E}">
        <p14:creationId xmlns:p14="http://schemas.microsoft.com/office/powerpoint/2010/main" val="206489886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DB10A01-3F2D-2801-3400-3A42E3B92DA8}"/>
              </a:ext>
            </a:extLst>
          </p:cNvPr>
          <p:cNvSpPr>
            <a:spLocks noGrp="1"/>
          </p:cNvSpPr>
          <p:nvPr>
            <p:ph type="title"/>
          </p:nvPr>
        </p:nvSpPr>
        <p:spPr>
          <a:xfrm>
            <a:off x="643467" y="516835"/>
            <a:ext cx="3448259" cy="1666501"/>
          </a:xfrm>
        </p:spPr>
        <p:txBody>
          <a:bodyPr>
            <a:normAutofit/>
          </a:bodyPr>
          <a:lstStyle/>
          <a:p>
            <a:r>
              <a:rPr lang="en-US" sz="4000">
                <a:solidFill>
                  <a:srgbClr val="FFFFFF"/>
                </a:solidFill>
              </a:rPr>
              <a:t>Giao diện website</a:t>
            </a:r>
          </a:p>
        </p:txBody>
      </p:sp>
      <p:cxnSp>
        <p:nvCxnSpPr>
          <p:cNvPr id="12"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A1155D-08C0-1D96-C792-D21FDB8FE191}"/>
              </a:ext>
            </a:extLst>
          </p:cNvPr>
          <p:cNvSpPr>
            <a:spLocks noGrp="1"/>
          </p:cNvSpPr>
          <p:nvPr>
            <p:ph idx="1"/>
          </p:nvPr>
        </p:nvSpPr>
        <p:spPr>
          <a:xfrm>
            <a:off x="643467" y="2546224"/>
            <a:ext cx="3448259" cy="3342747"/>
          </a:xfrm>
        </p:spPr>
        <p:txBody>
          <a:bodyPr>
            <a:normAutofit/>
          </a:bodyPr>
          <a:lstStyle/>
          <a:p>
            <a:r>
              <a:rPr lang="en-US" sz="1800" dirty="0">
                <a:solidFill>
                  <a:srgbClr val="FFFFFF"/>
                </a:solidFill>
              </a:rPr>
              <a:t>Giao </a:t>
            </a:r>
            <a:r>
              <a:rPr lang="en-US" sz="1800" dirty="0" err="1">
                <a:solidFill>
                  <a:srgbClr val="FFFFFF"/>
                </a:solidFill>
              </a:rPr>
              <a:t>diện</a:t>
            </a:r>
            <a:r>
              <a:rPr lang="en-US" sz="1800" dirty="0">
                <a:solidFill>
                  <a:srgbClr val="FFFFFF"/>
                </a:solidFill>
              </a:rPr>
              <a:t> </a:t>
            </a:r>
            <a:r>
              <a:rPr lang="en-US" sz="1800" dirty="0" err="1">
                <a:solidFill>
                  <a:srgbClr val="FFFFFF"/>
                </a:solidFill>
              </a:rPr>
              <a:t>lấy</a:t>
            </a:r>
            <a:r>
              <a:rPr lang="en-US" sz="1800" dirty="0">
                <a:solidFill>
                  <a:srgbClr val="FFFFFF"/>
                </a:solidFill>
              </a:rPr>
              <a:t> </a:t>
            </a:r>
            <a:r>
              <a:rPr lang="en-US" sz="1800" dirty="0" err="1">
                <a:solidFill>
                  <a:srgbClr val="FFFFFF"/>
                </a:solidFill>
              </a:rPr>
              <a:t>lại</a:t>
            </a:r>
            <a:r>
              <a:rPr lang="en-US" sz="1800" dirty="0">
                <a:solidFill>
                  <a:srgbClr val="FFFFFF"/>
                </a:solidFill>
              </a:rPr>
              <a:t> </a:t>
            </a:r>
            <a:r>
              <a:rPr lang="en-US" sz="1800" dirty="0" err="1">
                <a:solidFill>
                  <a:srgbClr val="FFFFFF"/>
                </a:solidFill>
              </a:rPr>
              <a:t>mật</a:t>
            </a:r>
            <a:r>
              <a:rPr lang="en-US" sz="1800" dirty="0">
                <a:solidFill>
                  <a:srgbClr val="FFFFFF"/>
                </a:solidFill>
              </a:rPr>
              <a:t> </a:t>
            </a:r>
            <a:r>
              <a:rPr lang="en-US" sz="1800" dirty="0" err="1">
                <a:solidFill>
                  <a:srgbClr val="FFFFFF"/>
                </a:solidFill>
              </a:rPr>
              <a:t>khẩu</a:t>
            </a:r>
            <a:r>
              <a:rPr lang="en-US" sz="1800" dirty="0">
                <a:solidFill>
                  <a:srgbClr val="FFFFFF"/>
                </a:solidFill>
              </a:rPr>
              <a:t> </a:t>
            </a:r>
            <a:r>
              <a:rPr lang="en-US" sz="1800" dirty="0" err="1">
                <a:solidFill>
                  <a:srgbClr val="FFFFFF"/>
                </a:solidFill>
              </a:rPr>
              <a:t>giúp</a:t>
            </a:r>
            <a:r>
              <a:rPr lang="en-US" sz="1800" dirty="0">
                <a:solidFill>
                  <a:srgbClr val="FFFFFF"/>
                </a:solidFill>
              </a:rPr>
              <a:t> </a:t>
            </a:r>
            <a:r>
              <a:rPr lang="en-US" sz="1800" dirty="0" err="1">
                <a:solidFill>
                  <a:srgbClr val="FFFFFF"/>
                </a:solidFill>
              </a:rPr>
              <a:t>người</a:t>
            </a:r>
            <a:r>
              <a:rPr lang="en-US" sz="1800" dirty="0">
                <a:solidFill>
                  <a:srgbClr val="FFFFFF"/>
                </a:solidFill>
              </a:rPr>
              <a:t> </a:t>
            </a:r>
            <a:r>
              <a:rPr lang="en-US" sz="1800" dirty="0" err="1">
                <a:solidFill>
                  <a:srgbClr val="FFFFFF"/>
                </a:solidFill>
              </a:rPr>
              <a:t>dùng</a:t>
            </a:r>
            <a:r>
              <a:rPr lang="en-US" sz="1800" dirty="0">
                <a:solidFill>
                  <a:srgbClr val="FFFFFF"/>
                </a:solidFill>
              </a:rPr>
              <a:t> </a:t>
            </a:r>
            <a:r>
              <a:rPr lang="en-US" sz="1800" dirty="0" err="1">
                <a:solidFill>
                  <a:srgbClr val="FFFFFF"/>
                </a:solidFill>
              </a:rPr>
              <a:t>lấy</a:t>
            </a:r>
            <a:r>
              <a:rPr lang="en-US" sz="1800" dirty="0">
                <a:solidFill>
                  <a:srgbClr val="FFFFFF"/>
                </a:solidFill>
              </a:rPr>
              <a:t> </a:t>
            </a:r>
            <a:r>
              <a:rPr lang="en-US" sz="1800" dirty="0" err="1">
                <a:solidFill>
                  <a:srgbClr val="FFFFFF"/>
                </a:solidFill>
              </a:rPr>
              <a:t>lại</a:t>
            </a:r>
            <a:r>
              <a:rPr lang="en-US" sz="1800" dirty="0">
                <a:solidFill>
                  <a:srgbClr val="FFFFFF"/>
                </a:solidFill>
              </a:rPr>
              <a:t> </a:t>
            </a:r>
            <a:r>
              <a:rPr lang="en-US" sz="1800" dirty="0" err="1">
                <a:solidFill>
                  <a:srgbClr val="FFFFFF"/>
                </a:solidFill>
              </a:rPr>
              <a:t>mật</a:t>
            </a:r>
            <a:r>
              <a:rPr lang="en-US" sz="1800" dirty="0">
                <a:solidFill>
                  <a:srgbClr val="FFFFFF"/>
                </a:solidFill>
              </a:rPr>
              <a:t> </a:t>
            </a:r>
            <a:r>
              <a:rPr lang="en-US" sz="1800" dirty="0" err="1">
                <a:solidFill>
                  <a:srgbClr val="FFFFFF"/>
                </a:solidFill>
              </a:rPr>
              <a:t>khâu</a:t>
            </a:r>
            <a:r>
              <a:rPr lang="en-US" sz="1800" dirty="0">
                <a:solidFill>
                  <a:srgbClr val="FFFFFF"/>
                </a:solidFill>
              </a:rPr>
              <a:t> </a:t>
            </a:r>
            <a:r>
              <a:rPr lang="en-US" sz="1800" dirty="0" err="1">
                <a:solidFill>
                  <a:srgbClr val="FFFFFF"/>
                </a:solidFill>
              </a:rPr>
              <a:t>khi</a:t>
            </a:r>
            <a:r>
              <a:rPr lang="en-US" sz="1800" dirty="0">
                <a:solidFill>
                  <a:srgbClr val="FFFFFF"/>
                </a:solidFill>
              </a:rPr>
              <a:t> </a:t>
            </a:r>
            <a:r>
              <a:rPr lang="en-US" sz="1800" dirty="0" err="1">
                <a:solidFill>
                  <a:srgbClr val="FFFFFF"/>
                </a:solidFill>
              </a:rPr>
              <a:t>quên</a:t>
            </a:r>
            <a:endParaRPr lang="en-US" sz="1800" dirty="0">
              <a:solidFill>
                <a:srgbClr val="FFFFFF"/>
              </a:solidFill>
            </a:endParaRPr>
          </a:p>
        </p:txBody>
      </p:sp>
      <p:pic>
        <p:nvPicPr>
          <p:cNvPr id="5" name="Picture 4" descr="A screenshot of a login form&#10;&#10;Description automatically generated">
            <a:extLst>
              <a:ext uri="{FF2B5EF4-FFF2-40B4-BE49-F238E27FC236}">
                <a16:creationId xmlns:a16="http://schemas.microsoft.com/office/drawing/2014/main" id="{1DB09A37-7955-AA6D-1733-35D173AB962F}"/>
              </a:ext>
            </a:extLst>
          </p:cNvPr>
          <p:cNvPicPr>
            <a:picLocks noChangeAspect="1"/>
          </p:cNvPicPr>
          <p:nvPr/>
        </p:nvPicPr>
        <p:blipFill>
          <a:blip r:embed="rId2">
            <a:extLst>
              <a:ext uri="{28A0092B-C50C-407E-A947-70E740481C1C}">
                <a14:useLocalDpi xmlns:a14="http://schemas.microsoft.com/office/drawing/2010/main" val="0"/>
              </a:ext>
            </a:extLst>
          </a:blip>
          <a:srcRect t="14704" r="2" b="2"/>
          <a:stretch/>
        </p:blipFill>
        <p:spPr>
          <a:xfrm>
            <a:off x="4654296" y="10"/>
            <a:ext cx="7537703" cy="6857990"/>
          </a:xfrm>
          <a:prstGeom prst="rect">
            <a:avLst/>
          </a:prstGeom>
        </p:spPr>
      </p:pic>
    </p:spTree>
    <p:extLst>
      <p:ext uri="{BB962C8B-B14F-4D97-AF65-F5344CB8AC3E}">
        <p14:creationId xmlns:p14="http://schemas.microsoft.com/office/powerpoint/2010/main" val="8869769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FE1B2C-7BC1-4AE2-9A50-2A4A70A9D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97E8244A-2C81-4C0E-A929-3EC8EFF3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51E641-7450-3F86-289B-70F3BD1CBE4A}"/>
              </a:ext>
            </a:extLst>
          </p:cNvPr>
          <p:cNvSpPr>
            <a:spLocks noGrp="1"/>
          </p:cNvSpPr>
          <p:nvPr>
            <p:ph type="title"/>
          </p:nvPr>
        </p:nvSpPr>
        <p:spPr>
          <a:xfrm>
            <a:off x="858749" y="963507"/>
            <a:ext cx="3979750" cy="4938851"/>
          </a:xfrm>
        </p:spPr>
        <p:txBody>
          <a:bodyPr anchor="ctr">
            <a:normAutofit/>
          </a:bodyPr>
          <a:lstStyle/>
          <a:p>
            <a:pPr algn="r"/>
            <a:r>
              <a:rPr lang="en-US" dirty="0" err="1">
                <a:latin typeface="Times New Roman" panose="02020603050405020304" pitchFamily="18" charset="0"/>
                <a:cs typeface="Times New Roman" panose="02020603050405020304" pitchFamily="18" charset="0"/>
              </a:rPr>
              <a:t>Lời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Ơn</a:t>
            </a:r>
            <a:endParaRPr lang="en-US" dirty="0">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974"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97B137-D672-69B3-CFDF-9D59E7D3F751}"/>
              </a:ext>
            </a:extLst>
          </p:cNvPr>
          <p:cNvSpPr>
            <a:spLocks noGrp="1"/>
          </p:cNvSpPr>
          <p:nvPr>
            <p:ph idx="1"/>
          </p:nvPr>
        </p:nvSpPr>
        <p:spPr>
          <a:xfrm>
            <a:off x="5301798" y="963507"/>
            <a:ext cx="5968181" cy="4938851"/>
          </a:xfrm>
        </p:spPr>
        <p:txBody>
          <a:bodyPr anchor="ctr">
            <a:normAutofit/>
          </a:bodyPr>
          <a:lstStyle/>
          <a:p>
            <a:r>
              <a:rPr lang="vi-VN" dirty="0"/>
              <a:t>Xin chân thành cảm ơn </a:t>
            </a:r>
            <a:r>
              <a:rPr lang="en-US" dirty="0" err="1"/>
              <a:t>thầy</a:t>
            </a:r>
            <a:r>
              <a:rPr lang="en-US" dirty="0"/>
              <a:t> </a:t>
            </a:r>
            <a:r>
              <a:rPr lang="en-US" dirty="0" err="1"/>
              <a:t>cô</a:t>
            </a:r>
            <a:r>
              <a:rPr lang="en-US" dirty="0"/>
              <a:t> </a:t>
            </a:r>
            <a:r>
              <a:rPr lang="en-US" dirty="0" err="1"/>
              <a:t>và</a:t>
            </a:r>
            <a:r>
              <a:rPr lang="en-US" dirty="0"/>
              <a:t> </a:t>
            </a:r>
            <a:r>
              <a:rPr lang="en-US" dirty="0" err="1"/>
              <a:t>các</a:t>
            </a:r>
            <a:r>
              <a:rPr lang="en-US" dirty="0"/>
              <a:t> </a:t>
            </a:r>
            <a:r>
              <a:rPr lang="en-US" dirty="0" err="1"/>
              <a:t>bạn</a:t>
            </a:r>
            <a:r>
              <a:rPr lang="vi-VN" dirty="0"/>
              <a:t> đã dành thời gian tham dự bài thuyết trình hôm nay.</a:t>
            </a:r>
          </a:p>
          <a:p>
            <a:r>
              <a:rPr lang="vi-VN" dirty="0"/>
              <a:t>Cảm ơn các bạn đã lắng nghe và cùng tôi khám phá về đặc sản Trà Vinh. Hy vọng rằng những thông tin chia sẻ sẽ giúp mọi người hiểu rõ hơn về ẩm thực phong phú và đa dạng của vùng đất này.</a:t>
            </a:r>
          </a:p>
          <a:p>
            <a:pPr marL="0" indent="0">
              <a:buNone/>
            </a:pPr>
            <a:endParaRPr lang="en-US" dirty="0"/>
          </a:p>
        </p:txBody>
      </p:sp>
    </p:spTree>
    <p:extLst>
      <p:ext uri="{BB962C8B-B14F-4D97-AF65-F5344CB8AC3E}">
        <p14:creationId xmlns:p14="http://schemas.microsoft.com/office/powerpoint/2010/main" val="2685573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9466220-8385-C21A-A41B-843EFE084B0C}"/>
              </a:ext>
            </a:extLst>
          </p:cNvPr>
          <p:cNvSpPr>
            <a:spLocks noGrp="1"/>
          </p:cNvSpPr>
          <p:nvPr>
            <p:ph type="title"/>
          </p:nvPr>
        </p:nvSpPr>
        <p:spPr>
          <a:xfrm>
            <a:off x="492369" y="605896"/>
            <a:ext cx="3642309" cy="5646208"/>
          </a:xfrm>
        </p:spPr>
        <p:txBody>
          <a:bodyPr anchor="ctr">
            <a:normAutofit/>
          </a:bodyPr>
          <a:lstStyle/>
          <a:p>
            <a:r>
              <a:rPr lang="en-US" sz="4400" b="1" dirty="0">
                <a:solidFill>
                  <a:srgbClr val="FFFFFF"/>
                </a:solidFill>
                <a:latin typeface="Times New Roman" panose="02020603050405020304" pitchFamily="18" charset="0"/>
                <a:cs typeface="Times New Roman" panose="02020603050405020304" pitchFamily="18" charset="0"/>
              </a:rPr>
              <a:t>Lý do </a:t>
            </a:r>
            <a:r>
              <a:rPr lang="en-US" sz="4400" b="1" dirty="0" err="1">
                <a:solidFill>
                  <a:srgbClr val="FFFFFF"/>
                </a:solidFill>
                <a:latin typeface="Times New Roman" panose="02020603050405020304" pitchFamily="18" charset="0"/>
                <a:cs typeface="Times New Roman" panose="02020603050405020304" pitchFamily="18" charset="0"/>
              </a:rPr>
              <a:t>chọn</a:t>
            </a:r>
            <a:r>
              <a:rPr lang="en-US" sz="4400" b="1" dirty="0">
                <a:solidFill>
                  <a:srgbClr val="FFFFFF"/>
                </a:solidFill>
                <a:latin typeface="Times New Roman" panose="02020603050405020304" pitchFamily="18" charset="0"/>
                <a:cs typeface="Times New Roman" panose="02020603050405020304" pitchFamily="18" charset="0"/>
              </a:rPr>
              <a:t> </a:t>
            </a:r>
            <a:r>
              <a:rPr lang="en-US" sz="4400" b="1" dirty="0" err="1">
                <a:solidFill>
                  <a:srgbClr val="FFFFFF"/>
                </a:solidFill>
                <a:latin typeface="Times New Roman" panose="02020603050405020304" pitchFamily="18" charset="0"/>
                <a:cs typeface="Times New Roman" panose="02020603050405020304" pitchFamily="18" charset="0"/>
              </a:rPr>
              <a:t>đề</a:t>
            </a:r>
            <a:r>
              <a:rPr lang="en-US" sz="4400" b="1" dirty="0">
                <a:solidFill>
                  <a:srgbClr val="FFFFFF"/>
                </a:solidFill>
                <a:latin typeface="Times New Roman" panose="02020603050405020304" pitchFamily="18" charset="0"/>
                <a:cs typeface="Times New Roman" panose="02020603050405020304" pitchFamily="18" charset="0"/>
              </a:rPr>
              <a:t> </a:t>
            </a:r>
            <a:r>
              <a:rPr lang="en-US" sz="4400" b="1" dirty="0" err="1">
                <a:solidFill>
                  <a:srgbClr val="FFFFFF"/>
                </a:solidFill>
                <a:latin typeface="Times New Roman" panose="02020603050405020304" pitchFamily="18" charset="0"/>
                <a:cs typeface="Times New Roman" panose="02020603050405020304" pitchFamily="18" charset="0"/>
              </a:rPr>
              <a:t>tài</a:t>
            </a:r>
            <a:endParaRPr lang="en-US" sz="4400" b="1" dirty="0">
              <a:solidFill>
                <a:srgbClr val="FFFFFF"/>
              </a:solidFill>
              <a:latin typeface="Times New Roman" panose="02020603050405020304" pitchFamily="18" charset="0"/>
              <a:cs typeface="Times New Roman" panose="02020603050405020304" pitchFamily="18" charset="0"/>
            </a:endParaRPr>
          </a:p>
        </p:txBody>
      </p:sp>
      <p:sp>
        <p:nvSpPr>
          <p:cNvPr id="19" name="Content Placeholder 2">
            <a:extLst>
              <a:ext uri="{FF2B5EF4-FFF2-40B4-BE49-F238E27FC236}">
                <a16:creationId xmlns:a16="http://schemas.microsoft.com/office/drawing/2014/main" id="{82E31D07-CDF0-8A43-BF2B-03D5FD97242B}"/>
              </a:ext>
            </a:extLst>
          </p:cNvPr>
          <p:cNvSpPr>
            <a:spLocks noGrp="1"/>
          </p:cNvSpPr>
          <p:nvPr>
            <p:ph idx="1"/>
          </p:nvPr>
        </p:nvSpPr>
        <p:spPr>
          <a:xfrm>
            <a:off x="5231958" y="605896"/>
            <a:ext cx="5923721" cy="5646208"/>
          </a:xfrm>
        </p:spPr>
        <p:txBody>
          <a:bodyPr anchor="ctr">
            <a:noAutofit/>
          </a:bodyPr>
          <a:lstStyle/>
          <a:p>
            <a:pPr>
              <a:lnSpc>
                <a:spcPct val="100000"/>
              </a:lnSpc>
            </a:pPr>
            <a:r>
              <a:rPr lang="vi-VN" sz="1000" b="1" dirty="0"/>
              <a:t>1. Sự đa dạng ẩm thực</a:t>
            </a:r>
          </a:p>
          <a:p>
            <a:pPr>
              <a:lnSpc>
                <a:spcPct val="100000"/>
              </a:lnSpc>
            </a:pPr>
            <a:r>
              <a:rPr lang="vi-VN" sz="1000" dirty="0"/>
              <a:t>Trà Vinh là nơi giao thoa của nhiều nền văn hóa, đặc biệt là văn hóa Khmer. Điều này đã tạo ra một nền ẩm thực phong phú với nhiều món ăn độc đáo, hấp dẫn mà ít nơi nào có được.</a:t>
            </a:r>
          </a:p>
          <a:p>
            <a:pPr>
              <a:lnSpc>
                <a:spcPct val="100000"/>
              </a:lnSpc>
            </a:pPr>
            <a:r>
              <a:rPr lang="vi-VN" sz="1000" b="1" dirty="0"/>
              <a:t>2. Bảo tồn văn hóa</a:t>
            </a:r>
          </a:p>
          <a:p>
            <a:pPr>
              <a:lnSpc>
                <a:spcPct val="100000"/>
              </a:lnSpc>
            </a:pPr>
            <a:r>
              <a:rPr lang="vi-VN" sz="1000" dirty="0"/>
              <a:t>Việc nghiên cứu và giới thiệu về đặc sản Trà Vinh không chỉ giúp bảo tồn những giá trị văn hóa ẩm thực của địa phương mà còn góp phần nâng cao nhận thức về sự đa dạng văn hóa trong cộng đồng.</a:t>
            </a:r>
          </a:p>
          <a:p>
            <a:pPr>
              <a:lnSpc>
                <a:spcPct val="100000"/>
              </a:lnSpc>
            </a:pPr>
            <a:r>
              <a:rPr lang="vi-VN" sz="1000" b="1" dirty="0"/>
              <a:t>3. Khuyến khích du lịch</a:t>
            </a:r>
          </a:p>
          <a:p>
            <a:pPr>
              <a:lnSpc>
                <a:spcPct val="100000"/>
              </a:lnSpc>
            </a:pPr>
            <a:r>
              <a:rPr lang="vi-VN" sz="1000" dirty="0"/>
              <a:t>Trà Vinh đang từng bước trở thành một điểm đến du lịch hấp dẫn. Giới thiệu về các đặc sản địa phương sẽ là một cách hiệu quả để thu hút khách du lịch, góp phần phát triển kinh tế địa phương.</a:t>
            </a:r>
          </a:p>
          <a:p>
            <a:pPr>
              <a:lnSpc>
                <a:spcPct val="100000"/>
              </a:lnSpc>
            </a:pPr>
            <a:r>
              <a:rPr lang="vi-VN" sz="1000" b="1" dirty="0"/>
              <a:t>4. Giá trị dinh dưỡng và sức khỏe</a:t>
            </a:r>
          </a:p>
          <a:p>
            <a:pPr>
              <a:lnSpc>
                <a:spcPct val="100000"/>
              </a:lnSpc>
            </a:pPr>
            <a:r>
              <a:rPr lang="vi-VN" sz="1000" dirty="0"/>
              <a:t>Nhiều món ăn đặc sản Trà Vinh được chế biến từ nguyên liệu tươi ngon, tự nhiên, giàu dinh dưỡng. Nghiên cứu về đặc sản cũng giúp nâng cao nhận thức về lợi ích của thực phẩm sạch và an toàn.</a:t>
            </a:r>
          </a:p>
          <a:p>
            <a:pPr>
              <a:lnSpc>
                <a:spcPct val="100000"/>
              </a:lnSpc>
            </a:pPr>
            <a:r>
              <a:rPr lang="vi-VN" sz="1000" b="1" dirty="0"/>
              <a:t>5. Khám phá bản sắc địa phương</a:t>
            </a:r>
          </a:p>
          <a:p>
            <a:pPr>
              <a:lnSpc>
                <a:spcPct val="100000"/>
              </a:lnSpc>
            </a:pPr>
            <a:r>
              <a:rPr lang="vi-VN" sz="1000" dirty="0"/>
              <a:t>Mỗi món ăn không chỉ đơn thuần là thực phẩm mà còn chứa đựng câu chuyện, lịch sử và bản sắc văn hóa của người dân Trà Vinh. Tìm hiểu về đặc sản sẽ giúp hiểu hơn về con người và nét đẹp văn hóa địa phương.</a:t>
            </a:r>
          </a:p>
          <a:p>
            <a:pPr>
              <a:lnSpc>
                <a:spcPct val="100000"/>
              </a:lnSpc>
            </a:pPr>
            <a:r>
              <a:rPr lang="vi-VN" sz="1000" b="1" dirty="0"/>
              <a:t>6. Sự phát triển bền vững</a:t>
            </a:r>
          </a:p>
          <a:p>
            <a:pPr>
              <a:lnSpc>
                <a:spcPct val="100000"/>
              </a:lnSpc>
            </a:pPr>
            <a:r>
              <a:rPr lang="vi-VN" sz="1000" dirty="0"/>
              <a:t>Việc phát triển các sản phẩm đặc sản có thể góp phần tạo ra các mô hình kinh tế bền vững cho nông dân và ngư dân địa phương, từ đó giúp họ cải thiện đời sống.</a:t>
            </a:r>
          </a:p>
          <a:p>
            <a:pPr>
              <a:lnSpc>
                <a:spcPct val="100000"/>
              </a:lnSpc>
            </a:pPr>
            <a:r>
              <a:rPr lang="vi-VN" sz="1000" b="1" dirty="0"/>
              <a:t>7. Tình yêu với ẩm thực</a:t>
            </a:r>
          </a:p>
          <a:p>
            <a:pPr>
              <a:lnSpc>
                <a:spcPct val="100000"/>
              </a:lnSpc>
            </a:pPr>
            <a:r>
              <a:rPr lang="vi-VN" sz="1000" dirty="0"/>
              <a:t>Nếu bạn có niềm đam mê với ẩm thực, việc nghiên cứu và chia sẻ về đặc sản Trà Vinh sẽ là một hành trình thú vị, cho phép bạn khám phá những hương vị mới và sáng tạo trong nấu nướng.</a:t>
            </a:r>
          </a:p>
          <a:p>
            <a:pPr>
              <a:lnSpc>
                <a:spcPct val="100000"/>
              </a:lnSpc>
            </a:pPr>
            <a:endParaRPr lang="en-US" sz="1000" dirty="0"/>
          </a:p>
        </p:txBody>
      </p:sp>
      <p:sp>
        <p:nvSpPr>
          <p:cNvPr id="12" name="Rectangle 11">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456539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2555-2374-3420-53E4-58FE0BD87324}"/>
              </a:ext>
            </a:extLst>
          </p:cNvPr>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Mục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tiêu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nghiên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cứu</a:t>
            </a:r>
            <a:endParaRPr lang="en-US" b="1" dirty="0">
              <a:latin typeface="Times New Roman" panose="02020603050405020304" pitchFamily="18" charset="0"/>
              <a:cs typeface="Times New Roman" panose="02020603050405020304" pitchFamily="18" charset="0"/>
            </a:endParaRPr>
          </a:p>
        </p:txBody>
      </p:sp>
      <p:graphicFrame>
        <p:nvGraphicFramePr>
          <p:cNvPr id="13" name="Content Placeholder 2">
            <a:extLst>
              <a:ext uri="{FF2B5EF4-FFF2-40B4-BE49-F238E27FC236}">
                <a16:creationId xmlns:a16="http://schemas.microsoft.com/office/drawing/2014/main" id="{65754186-F52C-6A0C-FA69-684B290CEFD8}"/>
              </a:ext>
            </a:extLst>
          </p:cNvPr>
          <p:cNvGraphicFramePr>
            <a:graphicFrameLocks noGrp="1"/>
          </p:cNvGraphicFramePr>
          <p:nvPr>
            <p:ph idx="1"/>
            <p:extLst>
              <p:ext uri="{D42A27DB-BD31-4B8C-83A1-F6EECF244321}">
                <p14:modId xmlns:p14="http://schemas.microsoft.com/office/powerpoint/2010/main" val="3529885650"/>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7287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3C8C5A1-89ED-A45A-CD67-C781A3DC3656}"/>
              </a:ext>
            </a:extLst>
          </p:cNvPr>
          <p:cNvSpPr>
            <a:spLocks noGrp="1"/>
          </p:cNvSpPr>
          <p:nvPr>
            <p:ph type="title"/>
          </p:nvPr>
        </p:nvSpPr>
        <p:spPr>
          <a:xfrm>
            <a:off x="492370" y="516835"/>
            <a:ext cx="3084844" cy="5772840"/>
          </a:xfrm>
        </p:spPr>
        <p:txBody>
          <a:bodyPr anchor="ctr">
            <a:normAutofit/>
          </a:bodyPr>
          <a:lstStyle/>
          <a:p>
            <a:r>
              <a:rPr lang="en-US" sz="3600" b="1">
                <a:solidFill>
                  <a:schemeClr val="bg1"/>
                </a:solidFill>
                <a:latin typeface="Times New Roman" panose="02020603050405020304" pitchFamily="18" charset="0"/>
                <a:cs typeface="Times New Roman" panose="02020603050405020304" pitchFamily="18" charset="0"/>
              </a:rPr>
              <a:t>Mục tiêu nghiên cứu</a:t>
            </a:r>
            <a:endParaRPr lang="en-US" sz="3600">
              <a:solidFill>
                <a:schemeClr val="bg1"/>
              </a:solidFill>
            </a:endParaRPr>
          </a:p>
        </p:txBody>
      </p:sp>
      <p:graphicFrame>
        <p:nvGraphicFramePr>
          <p:cNvPr id="15" name="Content Placeholder 2">
            <a:extLst>
              <a:ext uri="{FF2B5EF4-FFF2-40B4-BE49-F238E27FC236}">
                <a16:creationId xmlns:a16="http://schemas.microsoft.com/office/drawing/2014/main" id="{27D2195F-201C-F28A-BCB1-0FEB3C139443}"/>
              </a:ext>
            </a:extLst>
          </p:cNvPr>
          <p:cNvGraphicFramePr>
            <a:graphicFrameLocks noGrp="1"/>
          </p:cNvGraphicFramePr>
          <p:nvPr>
            <p:ph idx="1"/>
            <p:extLst>
              <p:ext uri="{D42A27DB-BD31-4B8C-83A1-F6EECF244321}">
                <p14:modId xmlns:p14="http://schemas.microsoft.com/office/powerpoint/2010/main" val="2766209741"/>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7184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8E55FD-8934-F73D-4FE1-D6585A182D9B}"/>
              </a:ext>
            </a:extLst>
          </p:cNvPr>
          <p:cNvSpPr>
            <a:spLocks noGrp="1"/>
          </p:cNvSpPr>
          <p:nvPr>
            <p:ph type="title"/>
          </p:nvPr>
        </p:nvSpPr>
        <p:spPr>
          <a:xfrm>
            <a:off x="642259" y="634946"/>
            <a:ext cx="3372529" cy="5055904"/>
          </a:xfrm>
        </p:spPr>
        <p:txBody>
          <a:bodyPr anchor="ctr">
            <a:normAutofit/>
          </a:bodyPr>
          <a:lstStyle/>
          <a:p>
            <a:r>
              <a:rPr lang="en-US"/>
              <a:t>Nội Dung</a:t>
            </a:r>
            <a:endParaRPr lang="en-US" dirty="0"/>
          </a:p>
        </p:txBody>
      </p:sp>
      <p:cxnSp>
        <p:nvCxnSpPr>
          <p:cNvPr id="11"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13F52292-FF2A-6DFB-9408-FA470EA5E669}"/>
              </a:ext>
            </a:extLst>
          </p:cNvPr>
          <p:cNvGraphicFramePr>
            <a:graphicFrameLocks noGrp="1"/>
          </p:cNvGraphicFramePr>
          <p:nvPr>
            <p:ph idx="1"/>
            <p:extLst>
              <p:ext uri="{D42A27DB-BD31-4B8C-83A1-F6EECF244321}">
                <p14:modId xmlns:p14="http://schemas.microsoft.com/office/powerpoint/2010/main" val="2029196880"/>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480773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Hình ảnh 6">
            <a:extLst>
              <a:ext uri="{FF2B5EF4-FFF2-40B4-BE49-F238E27FC236}">
                <a16:creationId xmlns:a16="http://schemas.microsoft.com/office/drawing/2014/main" id="{18D8C634-CECB-8AFD-FE82-402EF45189C3}"/>
              </a:ext>
            </a:extLst>
          </p:cNvPr>
          <p:cNvPicPr>
            <a:picLocks noGrp="1" noChangeAspect="1"/>
          </p:cNvPicPr>
          <p:nvPr>
            <p:ph idx="1"/>
          </p:nvPr>
        </p:nvPicPr>
        <p:blipFill>
          <a:blip r:embed="rId2"/>
          <a:srcRect/>
          <a:stretch/>
        </p:blipFill>
        <p:spPr>
          <a:xfrm>
            <a:off x="-5386" y="10"/>
            <a:ext cx="12192031" cy="6857990"/>
          </a:xfrm>
          <a:prstGeom prst="rect">
            <a:avLst/>
          </a:prstGeom>
        </p:spPr>
      </p:pic>
      <p:sp>
        <p:nvSpPr>
          <p:cNvPr id="13" name="Rectangle 12">
            <a:extLst>
              <a:ext uri="{FF2B5EF4-FFF2-40B4-BE49-F238E27FC236}">
                <a16:creationId xmlns:a16="http://schemas.microsoft.com/office/drawing/2014/main" id="{DFD57664-637D-40CA-83F2-B729A932B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915076"/>
            <a:ext cx="12188952" cy="1942924"/>
          </a:xfrm>
          <a:prstGeom prst="rect">
            <a:avLst/>
          </a:prstGeom>
          <a:gradFill>
            <a:gsLst>
              <a:gs pos="43000">
                <a:schemeClr val="tx1">
                  <a:alpha val="20000"/>
                </a:schemeClr>
              </a:gs>
              <a:gs pos="0">
                <a:schemeClr val="tx1">
                  <a:alpha val="0"/>
                </a:schemeClr>
              </a:gs>
              <a:gs pos="100000">
                <a:schemeClr val="tx1">
                  <a:alpha val="3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Hình ảnh 6">
            <a:extLst>
              <a:ext uri="{FF2B5EF4-FFF2-40B4-BE49-F238E27FC236}">
                <a16:creationId xmlns:a16="http://schemas.microsoft.com/office/drawing/2014/main" id="{EB78FF32-3551-4CC6-1210-819505E62331}"/>
              </a:ext>
            </a:extLst>
          </p:cNvPr>
          <p:cNvPicPr>
            <a:picLocks noGrp="1" noChangeAspect="1"/>
          </p:cNvPicPr>
          <p:nvPr>
            <p:ph idx="1"/>
          </p:nvPr>
        </p:nvPicPr>
        <p:blipFill>
          <a:blip r:embed="rId2"/>
          <a:srcRect/>
          <a:stretch/>
        </p:blipFill>
        <p:spPr>
          <a:xfrm>
            <a:off x="-32" y="10"/>
            <a:ext cx="12192031" cy="6857990"/>
          </a:xfrm>
          <a:prstGeom prst="rect">
            <a:avLst/>
          </a:prstGeom>
        </p:spPr>
      </p:pic>
      <p:sp>
        <p:nvSpPr>
          <p:cNvPr id="13" name="Rectangle 12">
            <a:extLst>
              <a:ext uri="{FF2B5EF4-FFF2-40B4-BE49-F238E27FC236}">
                <a16:creationId xmlns:a16="http://schemas.microsoft.com/office/drawing/2014/main" id="{DFD57664-637D-40CA-83F2-B729A932B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915076"/>
            <a:ext cx="12188952" cy="1942924"/>
          </a:xfrm>
          <a:prstGeom prst="rect">
            <a:avLst/>
          </a:prstGeom>
          <a:gradFill>
            <a:gsLst>
              <a:gs pos="43000">
                <a:schemeClr val="tx1">
                  <a:alpha val="20000"/>
                </a:schemeClr>
              </a:gs>
              <a:gs pos="0">
                <a:schemeClr val="tx1">
                  <a:alpha val="0"/>
                </a:schemeClr>
              </a:gs>
              <a:gs pos="100000">
                <a:schemeClr val="tx1">
                  <a:alpha val="3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D7FFFF-5838-B267-654A-999D4CCF1A21}"/>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a:solidFill>
                  <a:srgbClr val="FFFFFF"/>
                </a:solidFill>
              </a:rPr>
              <a:t>Công Nghệ sử dụng</a:t>
            </a:r>
          </a:p>
        </p:txBody>
      </p:sp>
      <p:cxnSp>
        <p:nvCxnSpPr>
          <p:cNvPr id="15" name="Straight Connector 14">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35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E4A583-6FEB-97C9-7EDA-F5CEF0B8F521}"/>
              </a:ext>
            </a:extLst>
          </p:cNvPr>
          <p:cNvSpPr>
            <a:spLocks noGrp="1"/>
          </p:cNvSpPr>
          <p:nvPr>
            <p:ph type="title"/>
          </p:nvPr>
        </p:nvSpPr>
        <p:spPr>
          <a:xfrm>
            <a:off x="878911" y="643468"/>
            <a:ext cx="3177847" cy="1674180"/>
          </a:xfrm>
        </p:spPr>
        <p:txBody>
          <a:bodyPr>
            <a:normAutofit/>
          </a:bodyPr>
          <a:lstStyle/>
          <a:p>
            <a:r>
              <a:rPr lang="vi-VN" sz="4000"/>
              <a:t>Chức năng website</a:t>
            </a:r>
            <a:endParaRPr lang="en-US" sz="4000"/>
          </a:p>
        </p:txBody>
      </p:sp>
      <p:cxnSp>
        <p:nvCxnSpPr>
          <p:cNvPr id="17" name="Straight Connector 16">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CA13FC6-103C-DD24-D16F-0CFA6CDE2CBD}"/>
              </a:ext>
            </a:extLst>
          </p:cNvPr>
          <p:cNvSpPr>
            <a:spLocks noGrp="1"/>
          </p:cNvSpPr>
          <p:nvPr>
            <p:ph idx="1"/>
          </p:nvPr>
        </p:nvSpPr>
        <p:spPr>
          <a:xfrm>
            <a:off x="858064" y="2639380"/>
            <a:ext cx="3205049" cy="3229714"/>
          </a:xfrm>
        </p:spPr>
        <p:txBody>
          <a:bodyPr>
            <a:normAutofit/>
          </a:bodyPr>
          <a:lstStyle/>
          <a:p>
            <a:r>
              <a:rPr lang="vi-VN"/>
              <a:t>Mô hình phân cấp chức năng</a:t>
            </a:r>
          </a:p>
          <a:p>
            <a:endParaRPr lang="en-US" dirty="0"/>
          </a:p>
        </p:txBody>
      </p:sp>
      <p:pic>
        <p:nvPicPr>
          <p:cNvPr id="5" name="Picture 4" descr="A diagram of a website&#10;&#10;Description automatically generated">
            <a:extLst>
              <a:ext uri="{FF2B5EF4-FFF2-40B4-BE49-F238E27FC236}">
                <a16:creationId xmlns:a16="http://schemas.microsoft.com/office/drawing/2014/main" id="{3F38F942-B5BF-D5D4-A83D-01E7FB3AF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3447" y="1309128"/>
            <a:ext cx="6892560" cy="3894296"/>
          </a:xfrm>
          <a:prstGeom prst="rect">
            <a:avLst/>
          </a:prstGeom>
        </p:spPr>
      </p:pic>
      <p:sp>
        <p:nvSpPr>
          <p:cNvPr id="18" name="Rectangle 17">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28711689"/>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TotalTime>
  <Words>1207</Words>
  <Application>Microsoft Office PowerPoint</Application>
  <PresentationFormat>Widescreen</PresentationFormat>
  <Paragraphs>90</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Avenir Next LT Pro</vt:lpstr>
      <vt:lpstr>Avenir Next LT Pro Light</vt:lpstr>
      <vt:lpstr>Calibri</vt:lpstr>
      <vt:lpstr>Times New Roman</vt:lpstr>
      <vt:lpstr>RetrospectVTI</vt:lpstr>
      <vt:lpstr>Cơ Sở Ngành</vt:lpstr>
      <vt:lpstr>Đặc sản trà vinh</vt:lpstr>
      <vt:lpstr>Lý do chọn đề tài</vt:lpstr>
      <vt:lpstr>Mục tiêu nghiên cứu</vt:lpstr>
      <vt:lpstr>Mục tiêu nghiên cứu</vt:lpstr>
      <vt:lpstr>Nội Dung</vt:lpstr>
      <vt:lpstr>PowerPoint Presentation</vt:lpstr>
      <vt:lpstr>Công Nghệ sử dụng</vt:lpstr>
      <vt:lpstr>Chức năng website</vt:lpstr>
      <vt:lpstr>Chức Năng</vt:lpstr>
      <vt:lpstr>Giao diện website</vt:lpstr>
      <vt:lpstr>Giao diện website</vt:lpstr>
      <vt:lpstr>Giao diện website</vt:lpstr>
      <vt:lpstr>Giao diện website</vt:lpstr>
      <vt:lpstr>Giao diện website</vt:lpstr>
      <vt:lpstr>Giao diện website</vt:lpstr>
      <vt:lpstr>Giao diện website</vt:lpstr>
      <vt:lpstr>Giao diện website</vt:lpstr>
      <vt:lpstr>Giao diện website</vt:lpstr>
      <vt:lpstr>Giao diện website</vt:lpstr>
      <vt:lpstr>Giao diện website</vt:lpstr>
      <vt:lpstr>Lời Cảm Ơn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Lieu Kien An</dc:creator>
  <cp:lastModifiedBy>Lieu Kien An</cp:lastModifiedBy>
  <cp:revision>1</cp:revision>
  <dcterms:created xsi:type="dcterms:W3CDTF">2025-01-08T03:12:01Z</dcterms:created>
  <dcterms:modified xsi:type="dcterms:W3CDTF">2025-01-08T04:14:08Z</dcterms:modified>
</cp:coreProperties>
</file>